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404050" cy="51206400"/>
  <p:notesSz cx="6858000" cy="9144000"/>
  <p:defaultTextStyle>
    <a:defPPr>
      <a:defRPr lang="en-US"/>
    </a:defPPr>
    <a:lvl1pPr algn="l" defTabSz="4772025" rtl="0" fontAlgn="base">
      <a:spcBef>
        <a:spcPct val="0"/>
      </a:spcBef>
      <a:spcAft>
        <a:spcPct val="0"/>
      </a:spcAft>
      <a:defRPr sz="9400" kern="1200">
        <a:solidFill>
          <a:schemeClr val="tx1"/>
        </a:solidFill>
        <a:latin typeface="Arial" charset="0"/>
        <a:ea typeface="+mn-ea"/>
        <a:cs typeface="+mn-cs"/>
      </a:defRPr>
    </a:lvl1pPr>
    <a:lvl2pPr marL="2386013" indent="-1928813" algn="l" defTabSz="4772025" rtl="0" fontAlgn="base">
      <a:spcBef>
        <a:spcPct val="0"/>
      </a:spcBef>
      <a:spcAft>
        <a:spcPct val="0"/>
      </a:spcAft>
      <a:defRPr sz="9400" kern="1200">
        <a:solidFill>
          <a:schemeClr val="tx1"/>
        </a:solidFill>
        <a:latin typeface="Arial" charset="0"/>
        <a:ea typeface="+mn-ea"/>
        <a:cs typeface="+mn-cs"/>
      </a:defRPr>
    </a:lvl2pPr>
    <a:lvl3pPr marL="4772025" indent="-3857625" algn="l" defTabSz="4772025" rtl="0" fontAlgn="base">
      <a:spcBef>
        <a:spcPct val="0"/>
      </a:spcBef>
      <a:spcAft>
        <a:spcPct val="0"/>
      </a:spcAft>
      <a:defRPr sz="9400" kern="1200">
        <a:solidFill>
          <a:schemeClr val="tx1"/>
        </a:solidFill>
        <a:latin typeface="Arial" charset="0"/>
        <a:ea typeface="+mn-ea"/>
        <a:cs typeface="+mn-cs"/>
      </a:defRPr>
    </a:lvl3pPr>
    <a:lvl4pPr marL="7159625" indent="-5788025" algn="l" defTabSz="4772025" rtl="0" fontAlgn="base">
      <a:spcBef>
        <a:spcPct val="0"/>
      </a:spcBef>
      <a:spcAft>
        <a:spcPct val="0"/>
      </a:spcAft>
      <a:defRPr sz="9400" kern="1200">
        <a:solidFill>
          <a:schemeClr val="tx1"/>
        </a:solidFill>
        <a:latin typeface="Arial" charset="0"/>
        <a:ea typeface="+mn-ea"/>
        <a:cs typeface="+mn-cs"/>
      </a:defRPr>
    </a:lvl4pPr>
    <a:lvl5pPr marL="9545638" indent="-7716838" algn="l" defTabSz="4772025" rtl="0" fontAlgn="base">
      <a:spcBef>
        <a:spcPct val="0"/>
      </a:spcBef>
      <a:spcAft>
        <a:spcPct val="0"/>
      </a:spcAft>
      <a:defRPr sz="9400" kern="1200">
        <a:solidFill>
          <a:schemeClr val="tx1"/>
        </a:solidFill>
        <a:latin typeface="Arial" charset="0"/>
        <a:ea typeface="+mn-ea"/>
        <a:cs typeface="+mn-cs"/>
      </a:defRPr>
    </a:lvl5pPr>
    <a:lvl6pPr marL="2286000" algn="l" defTabSz="914400" rtl="0" eaLnBrk="1" latinLnBrk="0" hangingPunct="1">
      <a:defRPr sz="9400" kern="1200">
        <a:solidFill>
          <a:schemeClr val="tx1"/>
        </a:solidFill>
        <a:latin typeface="Arial" charset="0"/>
        <a:ea typeface="+mn-ea"/>
        <a:cs typeface="+mn-cs"/>
      </a:defRPr>
    </a:lvl6pPr>
    <a:lvl7pPr marL="2743200" algn="l" defTabSz="914400" rtl="0" eaLnBrk="1" latinLnBrk="0" hangingPunct="1">
      <a:defRPr sz="9400" kern="1200">
        <a:solidFill>
          <a:schemeClr val="tx1"/>
        </a:solidFill>
        <a:latin typeface="Arial" charset="0"/>
        <a:ea typeface="+mn-ea"/>
        <a:cs typeface="+mn-cs"/>
      </a:defRPr>
    </a:lvl7pPr>
    <a:lvl8pPr marL="3200400" algn="l" defTabSz="914400" rtl="0" eaLnBrk="1" latinLnBrk="0" hangingPunct="1">
      <a:defRPr sz="9400" kern="1200">
        <a:solidFill>
          <a:schemeClr val="tx1"/>
        </a:solidFill>
        <a:latin typeface="Arial" charset="0"/>
        <a:ea typeface="+mn-ea"/>
        <a:cs typeface="+mn-cs"/>
      </a:defRPr>
    </a:lvl8pPr>
    <a:lvl9pPr marL="3657600" algn="l" defTabSz="914400" rtl="0" eaLnBrk="1" latinLnBrk="0" hangingPunct="1">
      <a:defRPr sz="9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F3F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2515" autoAdjust="0"/>
    <p:restoredTop sz="93651" autoAdjust="0"/>
  </p:normalViewPr>
  <p:slideViewPr>
    <p:cSldViewPr>
      <p:cViewPr>
        <p:scale>
          <a:sx n="33" d="100"/>
          <a:sy n="33" d="100"/>
        </p:scale>
        <p:origin x="396" y="1050"/>
      </p:cViewPr>
      <p:guideLst>
        <p:guide orient="horz" pos="16128"/>
        <p:guide pos="1020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304" y="15907184"/>
            <a:ext cx="27543443" cy="10976185"/>
          </a:xfrm>
        </p:spPr>
        <p:txBody>
          <a:bodyPr/>
          <a:lstStyle/>
          <a:p>
            <a:r>
              <a:rPr lang="en-US" smtClean="0"/>
              <a:t>Click to edit Master title style</a:t>
            </a:r>
            <a:endParaRPr lang="en-IE"/>
          </a:p>
        </p:txBody>
      </p:sp>
      <p:sp>
        <p:nvSpPr>
          <p:cNvPr id="3" name="Subtitle 2"/>
          <p:cNvSpPr>
            <a:spLocks noGrp="1"/>
          </p:cNvSpPr>
          <p:nvPr>
            <p:ph type="subTitle" idx="1"/>
          </p:nvPr>
        </p:nvSpPr>
        <p:spPr>
          <a:xfrm>
            <a:off x="4860608" y="29016961"/>
            <a:ext cx="22682835" cy="13086080"/>
          </a:xfrm>
        </p:spPr>
        <p:txBody>
          <a:bodyPr/>
          <a:lstStyle>
            <a:lvl1pPr marL="0" indent="0" algn="ctr">
              <a:buNone/>
              <a:defRPr>
                <a:solidFill>
                  <a:schemeClr val="tx1">
                    <a:tint val="75000"/>
                  </a:schemeClr>
                </a:solidFill>
              </a:defRPr>
            </a:lvl1pPr>
            <a:lvl2pPr marL="2386584" indent="0" algn="ctr">
              <a:buNone/>
              <a:defRPr>
                <a:solidFill>
                  <a:schemeClr val="tx1">
                    <a:tint val="75000"/>
                  </a:schemeClr>
                </a:solidFill>
              </a:defRPr>
            </a:lvl2pPr>
            <a:lvl3pPr marL="4773168" indent="0" algn="ctr">
              <a:buNone/>
              <a:defRPr>
                <a:solidFill>
                  <a:schemeClr val="tx1">
                    <a:tint val="75000"/>
                  </a:schemeClr>
                </a:solidFill>
              </a:defRPr>
            </a:lvl3pPr>
            <a:lvl4pPr marL="7159752" indent="0" algn="ctr">
              <a:buNone/>
              <a:defRPr>
                <a:solidFill>
                  <a:schemeClr val="tx1">
                    <a:tint val="75000"/>
                  </a:schemeClr>
                </a:solidFill>
              </a:defRPr>
            </a:lvl4pPr>
            <a:lvl5pPr marL="9546336" indent="0" algn="ctr">
              <a:buNone/>
              <a:defRPr>
                <a:solidFill>
                  <a:schemeClr val="tx1">
                    <a:tint val="75000"/>
                  </a:schemeClr>
                </a:solidFill>
              </a:defRPr>
            </a:lvl5pPr>
            <a:lvl6pPr marL="11932920" indent="0" algn="ctr">
              <a:buNone/>
              <a:defRPr>
                <a:solidFill>
                  <a:schemeClr val="tx1">
                    <a:tint val="75000"/>
                  </a:schemeClr>
                </a:solidFill>
              </a:defRPr>
            </a:lvl6pPr>
            <a:lvl7pPr marL="14319504" indent="0" algn="ctr">
              <a:buNone/>
              <a:defRPr>
                <a:solidFill>
                  <a:schemeClr val="tx1">
                    <a:tint val="75000"/>
                  </a:schemeClr>
                </a:solidFill>
              </a:defRPr>
            </a:lvl7pPr>
            <a:lvl8pPr marL="16706088" indent="0" algn="ctr">
              <a:buNone/>
              <a:defRPr>
                <a:solidFill>
                  <a:schemeClr val="tx1">
                    <a:tint val="75000"/>
                  </a:schemeClr>
                </a:solidFill>
              </a:defRPr>
            </a:lvl8pPr>
            <a:lvl9pPr marL="19092672"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lvl1pPr>
              <a:defRPr/>
            </a:lvl1pPr>
          </a:lstStyle>
          <a:p>
            <a:pPr>
              <a:defRPr/>
            </a:pPr>
            <a:fld id="{43D61FDD-02DE-4486-B3C9-72941E91B01D}" type="datetimeFigureOut">
              <a:rPr lang="en-IE"/>
              <a:pPr>
                <a:defRPr/>
              </a:pPr>
              <a:t>01/05/2012</a:t>
            </a:fld>
            <a:endParaRPr lang="en-IE"/>
          </a:p>
        </p:txBody>
      </p:sp>
      <p:sp>
        <p:nvSpPr>
          <p:cNvPr id="5" name="Footer Placeholder 4"/>
          <p:cNvSpPr>
            <a:spLocks noGrp="1"/>
          </p:cNvSpPr>
          <p:nvPr>
            <p:ph type="ftr" sz="quarter" idx="11"/>
          </p:nvPr>
        </p:nvSpPr>
        <p:spPr/>
        <p:txBody>
          <a:bodyPr/>
          <a:lstStyle>
            <a:lvl1pPr>
              <a:defRPr/>
            </a:lvl1pPr>
          </a:lstStyle>
          <a:p>
            <a:pPr>
              <a:defRPr/>
            </a:pPr>
            <a:endParaRPr lang="en-IE"/>
          </a:p>
        </p:txBody>
      </p:sp>
      <p:sp>
        <p:nvSpPr>
          <p:cNvPr id="6" name="Slide Number Placeholder 5"/>
          <p:cNvSpPr>
            <a:spLocks noGrp="1"/>
          </p:cNvSpPr>
          <p:nvPr>
            <p:ph type="sldNum" sz="quarter" idx="12"/>
          </p:nvPr>
        </p:nvSpPr>
        <p:spPr/>
        <p:txBody>
          <a:bodyPr/>
          <a:lstStyle>
            <a:lvl1pPr>
              <a:defRPr/>
            </a:lvl1pPr>
          </a:lstStyle>
          <a:p>
            <a:pPr>
              <a:defRPr/>
            </a:pPr>
            <a:fld id="{D8AB016D-A07D-4617-B32B-06F260193469}" type="slidenum">
              <a:rPr lang="en-IE"/>
              <a:pPr>
                <a:defRPr/>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pPr>
              <a:defRPr/>
            </a:pPr>
            <a:fld id="{680E52E2-94B7-41C0-A17E-C8FBF9ECAB99}" type="datetimeFigureOut">
              <a:rPr lang="en-IE"/>
              <a:pPr>
                <a:defRPr/>
              </a:pPr>
              <a:t>01/05/2012</a:t>
            </a:fld>
            <a:endParaRPr lang="en-IE"/>
          </a:p>
        </p:txBody>
      </p:sp>
      <p:sp>
        <p:nvSpPr>
          <p:cNvPr id="5" name="Footer Placeholder 4"/>
          <p:cNvSpPr>
            <a:spLocks noGrp="1"/>
          </p:cNvSpPr>
          <p:nvPr>
            <p:ph type="ftr" sz="quarter" idx="11"/>
          </p:nvPr>
        </p:nvSpPr>
        <p:spPr/>
        <p:txBody>
          <a:bodyPr/>
          <a:lstStyle>
            <a:lvl1pPr>
              <a:defRPr/>
            </a:lvl1pPr>
          </a:lstStyle>
          <a:p>
            <a:pPr>
              <a:defRPr/>
            </a:pPr>
            <a:endParaRPr lang="en-IE"/>
          </a:p>
        </p:txBody>
      </p:sp>
      <p:sp>
        <p:nvSpPr>
          <p:cNvPr id="6" name="Slide Number Placeholder 5"/>
          <p:cNvSpPr>
            <a:spLocks noGrp="1"/>
          </p:cNvSpPr>
          <p:nvPr>
            <p:ph type="sldNum" sz="quarter" idx="12"/>
          </p:nvPr>
        </p:nvSpPr>
        <p:spPr/>
        <p:txBody>
          <a:bodyPr/>
          <a:lstStyle>
            <a:lvl1pPr>
              <a:defRPr/>
            </a:lvl1pPr>
          </a:lstStyle>
          <a:p>
            <a:pPr>
              <a:defRPr/>
            </a:pPr>
            <a:fld id="{E16ADCD3-63B5-4D67-8244-03BD9DC25505}" type="slidenum">
              <a:rPr lang="en-IE"/>
              <a:pPr>
                <a:defRPr/>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92937" y="2050639"/>
            <a:ext cx="7290911" cy="4369138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1620203" y="2050639"/>
            <a:ext cx="21332666" cy="4369138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pPr>
              <a:defRPr/>
            </a:pPr>
            <a:fld id="{E41F5CE4-F716-43A9-AC36-97B2C0D127A8}" type="datetimeFigureOut">
              <a:rPr lang="en-IE"/>
              <a:pPr>
                <a:defRPr/>
              </a:pPr>
              <a:t>01/05/2012</a:t>
            </a:fld>
            <a:endParaRPr lang="en-IE"/>
          </a:p>
        </p:txBody>
      </p:sp>
      <p:sp>
        <p:nvSpPr>
          <p:cNvPr id="5" name="Footer Placeholder 4"/>
          <p:cNvSpPr>
            <a:spLocks noGrp="1"/>
          </p:cNvSpPr>
          <p:nvPr>
            <p:ph type="ftr" sz="quarter" idx="11"/>
          </p:nvPr>
        </p:nvSpPr>
        <p:spPr/>
        <p:txBody>
          <a:bodyPr/>
          <a:lstStyle>
            <a:lvl1pPr>
              <a:defRPr/>
            </a:lvl1pPr>
          </a:lstStyle>
          <a:p>
            <a:pPr>
              <a:defRPr/>
            </a:pPr>
            <a:endParaRPr lang="en-IE"/>
          </a:p>
        </p:txBody>
      </p:sp>
      <p:sp>
        <p:nvSpPr>
          <p:cNvPr id="6" name="Slide Number Placeholder 5"/>
          <p:cNvSpPr>
            <a:spLocks noGrp="1"/>
          </p:cNvSpPr>
          <p:nvPr>
            <p:ph type="sldNum" sz="quarter" idx="12"/>
          </p:nvPr>
        </p:nvSpPr>
        <p:spPr/>
        <p:txBody>
          <a:bodyPr/>
          <a:lstStyle>
            <a:lvl1pPr>
              <a:defRPr/>
            </a:lvl1pPr>
          </a:lstStyle>
          <a:p>
            <a:pPr>
              <a:defRPr/>
            </a:pPr>
            <a:fld id="{8AAFCBDC-6E45-4D3B-9BFF-796D1D23E305}" type="slidenum">
              <a:rPr lang="en-IE"/>
              <a:pPr>
                <a:defRPr/>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pPr>
              <a:defRPr/>
            </a:pPr>
            <a:fld id="{F76D511C-6A65-4015-A1E0-5C35CE549ED2}" type="datetimeFigureOut">
              <a:rPr lang="en-IE"/>
              <a:pPr>
                <a:defRPr/>
              </a:pPr>
              <a:t>01/05/2012</a:t>
            </a:fld>
            <a:endParaRPr lang="en-IE"/>
          </a:p>
        </p:txBody>
      </p:sp>
      <p:sp>
        <p:nvSpPr>
          <p:cNvPr id="5" name="Footer Placeholder 4"/>
          <p:cNvSpPr>
            <a:spLocks noGrp="1"/>
          </p:cNvSpPr>
          <p:nvPr>
            <p:ph type="ftr" sz="quarter" idx="11"/>
          </p:nvPr>
        </p:nvSpPr>
        <p:spPr/>
        <p:txBody>
          <a:bodyPr/>
          <a:lstStyle>
            <a:lvl1pPr>
              <a:defRPr/>
            </a:lvl1pPr>
          </a:lstStyle>
          <a:p>
            <a:pPr>
              <a:defRPr/>
            </a:pPr>
            <a:endParaRPr lang="en-IE"/>
          </a:p>
        </p:txBody>
      </p:sp>
      <p:sp>
        <p:nvSpPr>
          <p:cNvPr id="6" name="Slide Number Placeholder 5"/>
          <p:cNvSpPr>
            <a:spLocks noGrp="1"/>
          </p:cNvSpPr>
          <p:nvPr>
            <p:ph type="sldNum" sz="quarter" idx="12"/>
          </p:nvPr>
        </p:nvSpPr>
        <p:spPr/>
        <p:txBody>
          <a:bodyPr/>
          <a:lstStyle>
            <a:lvl1pPr>
              <a:defRPr/>
            </a:lvl1pPr>
          </a:lstStyle>
          <a:p>
            <a:pPr>
              <a:defRPr/>
            </a:pPr>
            <a:fld id="{EDECC112-593D-4346-A886-52BEAFAF0E2E}" type="slidenum">
              <a:rPr lang="en-IE"/>
              <a:pPr>
                <a:defRPr/>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699" y="32904856"/>
            <a:ext cx="27543443" cy="10170160"/>
          </a:xfrm>
        </p:spPr>
        <p:txBody>
          <a:bodyPr anchor="t"/>
          <a:lstStyle>
            <a:lvl1pPr algn="l">
              <a:defRPr sz="20900" b="1" cap="all"/>
            </a:lvl1pPr>
          </a:lstStyle>
          <a:p>
            <a:r>
              <a:rPr lang="en-US" smtClean="0"/>
              <a:t>Click to edit Master title style</a:t>
            </a:r>
            <a:endParaRPr lang="en-IE"/>
          </a:p>
        </p:txBody>
      </p:sp>
      <p:sp>
        <p:nvSpPr>
          <p:cNvPr id="3" name="Text Placeholder 2"/>
          <p:cNvSpPr>
            <a:spLocks noGrp="1"/>
          </p:cNvSpPr>
          <p:nvPr>
            <p:ph type="body" idx="1"/>
          </p:nvPr>
        </p:nvSpPr>
        <p:spPr>
          <a:xfrm>
            <a:off x="2559699" y="21703464"/>
            <a:ext cx="27543443" cy="11201394"/>
          </a:xfrm>
        </p:spPr>
        <p:txBody>
          <a:bodyPr anchor="b"/>
          <a:lstStyle>
            <a:lvl1pPr marL="0" indent="0">
              <a:buNone/>
              <a:defRPr sz="10400">
                <a:solidFill>
                  <a:schemeClr val="tx1">
                    <a:tint val="75000"/>
                  </a:schemeClr>
                </a:solidFill>
              </a:defRPr>
            </a:lvl1pPr>
            <a:lvl2pPr marL="2386584" indent="0">
              <a:buNone/>
              <a:defRPr sz="9400">
                <a:solidFill>
                  <a:schemeClr val="tx1">
                    <a:tint val="75000"/>
                  </a:schemeClr>
                </a:solidFill>
              </a:defRPr>
            </a:lvl2pPr>
            <a:lvl3pPr marL="4773168" indent="0">
              <a:buNone/>
              <a:defRPr sz="8400">
                <a:solidFill>
                  <a:schemeClr val="tx1">
                    <a:tint val="75000"/>
                  </a:schemeClr>
                </a:solidFill>
              </a:defRPr>
            </a:lvl3pPr>
            <a:lvl4pPr marL="7159752" indent="0">
              <a:buNone/>
              <a:defRPr sz="7300">
                <a:solidFill>
                  <a:schemeClr val="tx1">
                    <a:tint val="75000"/>
                  </a:schemeClr>
                </a:solidFill>
              </a:defRPr>
            </a:lvl4pPr>
            <a:lvl5pPr marL="9546336" indent="0">
              <a:buNone/>
              <a:defRPr sz="7300">
                <a:solidFill>
                  <a:schemeClr val="tx1">
                    <a:tint val="75000"/>
                  </a:schemeClr>
                </a:solidFill>
              </a:defRPr>
            </a:lvl5pPr>
            <a:lvl6pPr marL="11932920" indent="0">
              <a:buNone/>
              <a:defRPr sz="7300">
                <a:solidFill>
                  <a:schemeClr val="tx1">
                    <a:tint val="75000"/>
                  </a:schemeClr>
                </a:solidFill>
              </a:defRPr>
            </a:lvl6pPr>
            <a:lvl7pPr marL="14319504" indent="0">
              <a:buNone/>
              <a:defRPr sz="7300">
                <a:solidFill>
                  <a:schemeClr val="tx1">
                    <a:tint val="75000"/>
                  </a:schemeClr>
                </a:solidFill>
              </a:defRPr>
            </a:lvl7pPr>
            <a:lvl8pPr marL="16706088" indent="0">
              <a:buNone/>
              <a:defRPr sz="7300">
                <a:solidFill>
                  <a:schemeClr val="tx1">
                    <a:tint val="75000"/>
                  </a:schemeClr>
                </a:solidFill>
              </a:defRPr>
            </a:lvl8pPr>
            <a:lvl9pPr marL="19092672" indent="0">
              <a:buNone/>
              <a:defRPr sz="7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9B36C29-A9E8-47C3-A40D-BF8F0A15FE2E}" type="datetimeFigureOut">
              <a:rPr lang="en-IE"/>
              <a:pPr>
                <a:defRPr/>
              </a:pPr>
              <a:t>01/05/2012</a:t>
            </a:fld>
            <a:endParaRPr lang="en-IE"/>
          </a:p>
        </p:txBody>
      </p:sp>
      <p:sp>
        <p:nvSpPr>
          <p:cNvPr id="5" name="Footer Placeholder 4"/>
          <p:cNvSpPr>
            <a:spLocks noGrp="1"/>
          </p:cNvSpPr>
          <p:nvPr>
            <p:ph type="ftr" sz="quarter" idx="11"/>
          </p:nvPr>
        </p:nvSpPr>
        <p:spPr/>
        <p:txBody>
          <a:bodyPr/>
          <a:lstStyle>
            <a:lvl1pPr>
              <a:defRPr/>
            </a:lvl1pPr>
          </a:lstStyle>
          <a:p>
            <a:pPr>
              <a:defRPr/>
            </a:pPr>
            <a:endParaRPr lang="en-IE"/>
          </a:p>
        </p:txBody>
      </p:sp>
      <p:sp>
        <p:nvSpPr>
          <p:cNvPr id="6" name="Slide Number Placeholder 5"/>
          <p:cNvSpPr>
            <a:spLocks noGrp="1"/>
          </p:cNvSpPr>
          <p:nvPr>
            <p:ph type="sldNum" sz="quarter" idx="12"/>
          </p:nvPr>
        </p:nvSpPr>
        <p:spPr/>
        <p:txBody>
          <a:bodyPr/>
          <a:lstStyle>
            <a:lvl1pPr>
              <a:defRPr/>
            </a:lvl1pPr>
          </a:lstStyle>
          <a:p>
            <a:pPr>
              <a:defRPr/>
            </a:pPr>
            <a:fld id="{6B099A86-6CB3-47D2-B581-1E25EE8C2D77}" type="slidenum">
              <a:rPr lang="en-IE"/>
              <a:pPr>
                <a:defRPr/>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1620203" y="11948169"/>
            <a:ext cx="14311789" cy="33793855"/>
          </a:xfrm>
        </p:spPr>
        <p:txBody>
          <a:bodyPr/>
          <a:lstStyle>
            <a:lvl1pPr>
              <a:defRPr sz="14600"/>
            </a:lvl1pPr>
            <a:lvl2pPr>
              <a:defRPr sz="12500"/>
            </a:lvl2pPr>
            <a:lvl3pPr>
              <a:defRPr sz="10400"/>
            </a:lvl3pPr>
            <a:lvl4pPr>
              <a:defRPr sz="9400"/>
            </a:lvl4pPr>
            <a:lvl5pPr>
              <a:defRPr sz="9400"/>
            </a:lvl5pPr>
            <a:lvl6pPr>
              <a:defRPr sz="9400"/>
            </a:lvl6pPr>
            <a:lvl7pPr>
              <a:defRPr sz="9400"/>
            </a:lvl7pPr>
            <a:lvl8pPr>
              <a:defRPr sz="9400"/>
            </a:lvl8pPr>
            <a:lvl9pPr>
              <a:defRPr sz="9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16472060" y="11948169"/>
            <a:ext cx="14311789" cy="33793855"/>
          </a:xfrm>
        </p:spPr>
        <p:txBody>
          <a:bodyPr/>
          <a:lstStyle>
            <a:lvl1pPr>
              <a:defRPr sz="14600"/>
            </a:lvl1pPr>
            <a:lvl2pPr>
              <a:defRPr sz="12500"/>
            </a:lvl2pPr>
            <a:lvl3pPr>
              <a:defRPr sz="10400"/>
            </a:lvl3pPr>
            <a:lvl4pPr>
              <a:defRPr sz="9400"/>
            </a:lvl4pPr>
            <a:lvl5pPr>
              <a:defRPr sz="9400"/>
            </a:lvl5pPr>
            <a:lvl6pPr>
              <a:defRPr sz="9400"/>
            </a:lvl6pPr>
            <a:lvl7pPr>
              <a:defRPr sz="9400"/>
            </a:lvl7pPr>
            <a:lvl8pPr>
              <a:defRPr sz="9400"/>
            </a:lvl8pPr>
            <a:lvl9pPr>
              <a:defRPr sz="9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3"/>
          <p:cNvSpPr>
            <a:spLocks noGrp="1"/>
          </p:cNvSpPr>
          <p:nvPr>
            <p:ph type="dt" sz="half" idx="10"/>
          </p:nvPr>
        </p:nvSpPr>
        <p:spPr/>
        <p:txBody>
          <a:bodyPr/>
          <a:lstStyle>
            <a:lvl1pPr>
              <a:defRPr/>
            </a:lvl1pPr>
          </a:lstStyle>
          <a:p>
            <a:pPr>
              <a:defRPr/>
            </a:pPr>
            <a:fld id="{904200BE-7FE3-45C9-8BE1-AB0E4630C0EC}" type="datetimeFigureOut">
              <a:rPr lang="en-IE"/>
              <a:pPr>
                <a:defRPr/>
              </a:pPr>
              <a:t>01/05/2012</a:t>
            </a:fld>
            <a:endParaRPr lang="en-IE"/>
          </a:p>
        </p:txBody>
      </p:sp>
      <p:sp>
        <p:nvSpPr>
          <p:cNvPr id="6" name="Footer Placeholder 4"/>
          <p:cNvSpPr>
            <a:spLocks noGrp="1"/>
          </p:cNvSpPr>
          <p:nvPr>
            <p:ph type="ftr" sz="quarter" idx="11"/>
          </p:nvPr>
        </p:nvSpPr>
        <p:spPr/>
        <p:txBody>
          <a:bodyPr/>
          <a:lstStyle>
            <a:lvl1pPr>
              <a:defRPr/>
            </a:lvl1pPr>
          </a:lstStyle>
          <a:p>
            <a:pPr>
              <a:defRPr/>
            </a:pPr>
            <a:endParaRPr lang="en-IE"/>
          </a:p>
        </p:txBody>
      </p:sp>
      <p:sp>
        <p:nvSpPr>
          <p:cNvPr id="7" name="Slide Number Placeholder 5"/>
          <p:cNvSpPr>
            <a:spLocks noGrp="1"/>
          </p:cNvSpPr>
          <p:nvPr>
            <p:ph type="sldNum" sz="quarter" idx="12"/>
          </p:nvPr>
        </p:nvSpPr>
        <p:spPr/>
        <p:txBody>
          <a:bodyPr/>
          <a:lstStyle>
            <a:lvl1pPr>
              <a:defRPr/>
            </a:lvl1pPr>
          </a:lstStyle>
          <a:p>
            <a:pPr>
              <a:defRPr/>
            </a:pPr>
            <a:fld id="{2DED0EE5-0DE9-4C05-99A6-B7893D186188}" type="slidenum">
              <a:rPr lang="en-IE"/>
              <a:pPr>
                <a:defRPr/>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1620205" y="11462176"/>
            <a:ext cx="14317416" cy="4776890"/>
          </a:xfrm>
        </p:spPr>
        <p:txBody>
          <a:bodyPr anchor="b"/>
          <a:lstStyle>
            <a:lvl1pPr marL="0" indent="0">
              <a:buNone/>
              <a:defRPr sz="12500" b="1"/>
            </a:lvl1pPr>
            <a:lvl2pPr marL="2386584" indent="0">
              <a:buNone/>
              <a:defRPr sz="10400" b="1"/>
            </a:lvl2pPr>
            <a:lvl3pPr marL="4773168" indent="0">
              <a:buNone/>
              <a:defRPr sz="9400" b="1"/>
            </a:lvl3pPr>
            <a:lvl4pPr marL="7159752" indent="0">
              <a:buNone/>
              <a:defRPr sz="8400" b="1"/>
            </a:lvl4pPr>
            <a:lvl5pPr marL="9546336" indent="0">
              <a:buNone/>
              <a:defRPr sz="8400" b="1"/>
            </a:lvl5pPr>
            <a:lvl6pPr marL="11932920" indent="0">
              <a:buNone/>
              <a:defRPr sz="8400" b="1"/>
            </a:lvl6pPr>
            <a:lvl7pPr marL="14319504" indent="0">
              <a:buNone/>
              <a:defRPr sz="8400" b="1"/>
            </a:lvl7pPr>
            <a:lvl8pPr marL="16706088" indent="0">
              <a:buNone/>
              <a:defRPr sz="8400" b="1"/>
            </a:lvl8pPr>
            <a:lvl9pPr marL="19092672" indent="0">
              <a:buNone/>
              <a:defRPr sz="8400" b="1"/>
            </a:lvl9pPr>
          </a:lstStyle>
          <a:p>
            <a:pPr lvl="0"/>
            <a:r>
              <a:rPr lang="en-US" smtClean="0"/>
              <a:t>Click to edit Master text styles</a:t>
            </a:r>
          </a:p>
        </p:txBody>
      </p:sp>
      <p:sp>
        <p:nvSpPr>
          <p:cNvPr id="4" name="Content Placeholder 3"/>
          <p:cNvSpPr>
            <a:spLocks noGrp="1"/>
          </p:cNvSpPr>
          <p:nvPr>
            <p:ph sz="half" idx="2"/>
          </p:nvPr>
        </p:nvSpPr>
        <p:spPr>
          <a:xfrm>
            <a:off x="1620205" y="16239065"/>
            <a:ext cx="14317416" cy="29502951"/>
          </a:xfrm>
        </p:spPr>
        <p:txBody>
          <a:bodyPr/>
          <a:lstStyle>
            <a:lvl1pPr>
              <a:defRPr sz="12500"/>
            </a:lvl1pPr>
            <a:lvl2pPr>
              <a:defRPr sz="10400"/>
            </a:lvl2pPr>
            <a:lvl3pPr>
              <a:defRPr sz="94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16460812" y="11462176"/>
            <a:ext cx="14323039" cy="4776890"/>
          </a:xfrm>
        </p:spPr>
        <p:txBody>
          <a:bodyPr anchor="b"/>
          <a:lstStyle>
            <a:lvl1pPr marL="0" indent="0">
              <a:buNone/>
              <a:defRPr sz="12500" b="1"/>
            </a:lvl1pPr>
            <a:lvl2pPr marL="2386584" indent="0">
              <a:buNone/>
              <a:defRPr sz="10400" b="1"/>
            </a:lvl2pPr>
            <a:lvl3pPr marL="4773168" indent="0">
              <a:buNone/>
              <a:defRPr sz="9400" b="1"/>
            </a:lvl3pPr>
            <a:lvl4pPr marL="7159752" indent="0">
              <a:buNone/>
              <a:defRPr sz="8400" b="1"/>
            </a:lvl4pPr>
            <a:lvl5pPr marL="9546336" indent="0">
              <a:buNone/>
              <a:defRPr sz="8400" b="1"/>
            </a:lvl5pPr>
            <a:lvl6pPr marL="11932920" indent="0">
              <a:buNone/>
              <a:defRPr sz="8400" b="1"/>
            </a:lvl6pPr>
            <a:lvl7pPr marL="14319504" indent="0">
              <a:buNone/>
              <a:defRPr sz="8400" b="1"/>
            </a:lvl7pPr>
            <a:lvl8pPr marL="16706088" indent="0">
              <a:buNone/>
              <a:defRPr sz="8400" b="1"/>
            </a:lvl8pPr>
            <a:lvl9pPr marL="19092672" indent="0">
              <a:buNone/>
              <a:defRPr sz="8400" b="1"/>
            </a:lvl9pPr>
          </a:lstStyle>
          <a:p>
            <a:pPr lvl="0"/>
            <a:r>
              <a:rPr lang="en-US" smtClean="0"/>
              <a:t>Click to edit Master text styles</a:t>
            </a:r>
          </a:p>
        </p:txBody>
      </p:sp>
      <p:sp>
        <p:nvSpPr>
          <p:cNvPr id="6" name="Content Placeholder 5"/>
          <p:cNvSpPr>
            <a:spLocks noGrp="1"/>
          </p:cNvSpPr>
          <p:nvPr>
            <p:ph sz="quarter" idx="4"/>
          </p:nvPr>
        </p:nvSpPr>
        <p:spPr>
          <a:xfrm>
            <a:off x="16460812" y="16239065"/>
            <a:ext cx="14323039" cy="29502951"/>
          </a:xfrm>
        </p:spPr>
        <p:txBody>
          <a:bodyPr/>
          <a:lstStyle>
            <a:lvl1pPr>
              <a:defRPr sz="12500"/>
            </a:lvl1pPr>
            <a:lvl2pPr>
              <a:defRPr sz="10400"/>
            </a:lvl2pPr>
            <a:lvl3pPr>
              <a:defRPr sz="94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3"/>
          <p:cNvSpPr>
            <a:spLocks noGrp="1"/>
          </p:cNvSpPr>
          <p:nvPr>
            <p:ph type="dt" sz="half" idx="10"/>
          </p:nvPr>
        </p:nvSpPr>
        <p:spPr/>
        <p:txBody>
          <a:bodyPr/>
          <a:lstStyle>
            <a:lvl1pPr>
              <a:defRPr/>
            </a:lvl1pPr>
          </a:lstStyle>
          <a:p>
            <a:pPr>
              <a:defRPr/>
            </a:pPr>
            <a:fld id="{02CCC746-FB8E-48A5-BDB6-80F2122650F1}" type="datetimeFigureOut">
              <a:rPr lang="en-IE"/>
              <a:pPr>
                <a:defRPr/>
              </a:pPr>
              <a:t>01/05/2012</a:t>
            </a:fld>
            <a:endParaRPr lang="en-IE"/>
          </a:p>
        </p:txBody>
      </p:sp>
      <p:sp>
        <p:nvSpPr>
          <p:cNvPr id="8" name="Footer Placeholder 4"/>
          <p:cNvSpPr>
            <a:spLocks noGrp="1"/>
          </p:cNvSpPr>
          <p:nvPr>
            <p:ph type="ftr" sz="quarter" idx="11"/>
          </p:nvPr>
        </p:nvSpPr>
        <p:spPr/>
        <p:txBody>
          <a:bodyPr/>
          <a:lstStyle>
            <a:lvl1pPr>
              <a:defRPr/>
            </a:lvl1pPr>
          </a:lstStyle>
          <a:p>
            <a:pPr>
              <a:defRPr/>
            </a:pPr>
            <a:endParaRPr lang="en-IE"/>
          </a:p>
        </p:txBody>
      </p:sp>
      <p:sp>
        <p:nvSpPr>
          <p:cNvPr id="9" name="Slide Number Placeholder 5"/>
          <p:cNvSpPr>
            <a:spLocks noGrp="1"/>
          </p:cNvSpPr>
          <p:nvPr>
            <p:ph type="sldNum" sz="quarter" idx="12"/>
          </p:nvPr>
        </p:nvSpPr>
        <p:spPr/>
        <p:txBody>
          <a:bodyPr/>
          <a:lstStyle>
            <a:lvl1pPr>
              <a:defRPr/>
            </a:lvl1pPr>
          </a:lstStyle>
          <a:p>
            <a:pPr>
              <a:defRPr/>
            </a:pPr>
            <a:fld id="{84CFDAAA-45C7-4955-845F-F817B031B535}" type="slidenum">
              <a:rPr lang="en-IE"/>
              <a:pPr>
                <a:defRPr/>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3"/>
          <p:cNvSpPr>
            <a:spLocks noGrp="1"/>
          </p:cNvSpPr>
          <p:nvPr>
            <p:ph type="dt" sz="half" idx="10"/>
          </p:nvPr>
        </p:nvSpPr>
        <p:spPr/>
        <p:txBody>
          <a:bodyPr/>
          <a:lstStyle>
            <a:lvl1pPr>
              <a:defRPr/>
            </a:lvl1pPr>
          </a:lstStyle>
          <a:p>
            <a:pPr>
              <a:defRPr/>
            </a:pPr>
            <a:fld id="{8B01B2B2-2D86-481D-8CA0-9D968327D66F}" type="datetimeFigureOut">
              <a:rPr lang="en-IE"/>
              <a:pPr>
                <a:defRPr/>
              </a:pPr>
              <a:t>01/05/2012</a:t>
            </a:fld>
            <a:endParaRPr lang="en-IE"/>
          </a:p>
        </p:txBody>
      </p:sp>
      <p:sp>
        <p:nvSpPr>
          <p:cNvPr id="4" name="Footer Placeholder 4"/>
          <p:cNvSpPr>
            <a:spLocks noGrp="1"/>
          </p:cNvSpPr>
          <p:nvPr>
            <p:ph type="ftr" sz="quarter" idx="11"/>
          </p:nvPr>
        </p:nvSpPr>
        <p:spPr/>
        <p:txBody>
          <a:bodyPr/>
          <a:lstStyle>
            <a:lvl1pPr>
              <a:defRPr/>
            </a:lvl1pPr>
          </a:lstStyle>
          <a:p>
            <a:pPr>
              <a:defRPr/>
            </a:pPr>
            <a:endParaRPr lang="en-IE"/>
          </a:p>
        </p:txBody>
      </p:sp>
      <p:sp>
        <p:nvSpPr>
          <p:cNvPr id="5" name="Slide Number Placeholder 5"/>
          <p:cNvSpPr>
            <a:spLocks noGrp="1"/>
          </p:cNvSpPr>
          <p:nvPr>
            <p:ph type="sldNum" sz="quarter" idx="12"/>
          </p:nvPr>
        </p:nvSpPr>
        <p:spPr/>
        <p:txBody>
          <a:bodyPr/>
          <a:lstStyle>
            <a:lvl1pPr>
              <a:defRPr/>
            </a:lvl1pPr>
          </a:lstStyle>
          <a:p>
            <a:pPr>
              <a:defRPr/>
            </a:pPr>
            <a:fld id="{6A90F00E-D661-48FF-B51F-03F735D3FC00}" type="slidenum">
              <a:rPr lang="en-IE"/>
              <a:pPr>
                <a:defRPr/>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AC9637-416E-4AAA-9204-5840F1C7E13F}" type="datetimeFigureOut">
              <a:rPr lang="en-IE"/>
              <a:pPr>
                <a:defRPr/>
              </a:pPr>
              <a:t>01/05/2012</a:t>
            </a:fld>
            <a:endParaRPr lang="en-IE"/>
          </a:p>
        </p:txBody>
      </p:sp>
      <p:sp>
        <p:nvSpPr>
          <p:cNvPr id="3" name="Footer Placeholder 4"/>
          <p:cNvSpPr>
            <a:spLocks noGrp="1"/>
          </p:cNvSpPr>
          <p:nvPr>
            <p:ph type="ftr" sz="quarter" idx="11"/>
          </p:nvPr>
        </p:nvSpPr>
        <p:spPr/>
        <p:txBody>
          <a:bodyPr/>
          <a:lstStyle>
            <a:lvl1pPr>
              <a:defRPr/>
            </a:lvl1pPr>
          </a:lstStyle>
          <a:p>
            <a:pPr>
              <a:defRPr/>
            </a:pPr>
            <a:endParaRPr lang="en-IE"/>
          </a:p>
        </p:txBody>
      </p:sp>
      <p:sp>
        <p:nvSpPr>
          <p:cNvPr id="4" name="Slide Number Placeholder 5"/>
          <p:cNvSpPr>
            <a:spLocks noGrp="1"/>
          </p:cNvSpPr>
          <p:nvPr>
            <p:ph type="sldNum" sz="quarter" idx="12"/>
          </p:nvPr>
        </p:nvSpPr>
        <p:spPr/>
        <p:txBody>
          <a:bodyPr/>
          <a:lstStyle>
            <a:lvl1pPr>
              <a:defRPr/>
            </a:lvl1pPr>
          </a:lstStyle>
          <a:p>
            <a:pPr>
              <a:defRPr/>
            </a:pPr>
            <a:fld id="{A9F73611-562E-4E00-A896-461815A01CE0}" type="slidenum">
              <a:rPr lang="en-IE"/>
              <a:pPr>
                <a:defRPr/>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0205" y="2038775"/>
            <a:ext cx="10660710" cy="8676640"/>
          </a:xfrm>
        </p:spPr>
        <p:txBody>
          <a:bodyPr anchor="b"/>
          <a:lstStyle>
            <a:lvl1pPr algn="l">
              <a:defRPr sz="10400" b="1"/>
            </a:lvl1pPr>
          </a:lstStyle>
          <a:p>
            <a:r>
              <a:rPr lang="en-US" smtClean="0"/>
              <a:t>Click to edit Master title style</a:t>
            </a:r>
            <a:endParaRPr lang="en-IE"/>
          </a:p>
        </p:txBody>
      </p:sp>
      <p:sp>
        <p:nvSpPr>
          <p:cNvPr id="3" name="Content Placeholder 2"/>
          <p:cNvSpPr>
            <a:spLocks noGrp="1"/>
          </p:cNvSpPr>
          <p:nvPr>
            <p:ph idx="1"/>
          </p:nvPr>
        </p:nvSpPr>
        <p:spPr>
          <a:xfrm>
            <a:off x="12669084" y="2038779"/>
            <a:ext cx="18114766" cy="43703245"/>
          </a:xfrm>
        </p:spPr>
        <p:txBody>
          <a:bodyPr/>
          <a:lstStyle>
            <a:lvl1pPr>
              <a:defRPr sz="16700"/>
            </a:lvl1pPr>
            <a:lvl2pPr>
              <a:defRPr sz="14600"/>
            </a:lvl2pPr>
            <a:lvl3pPr>
              <a:defRPr sz="12500"/>
            </a:lvl3pPr>
            <a:lvl4pPr>
              <a:defRPr sz="10400"/>
            </a:lvl4pPr>
            <a:lvl5pPr>
              <a:defRPr sz="10400"/>
            </a:lvl5pPr>
            <a:lvl6pPr>
              <a:defRPr sz="10400"/>
            </a:lvl6pPr>
            <a:lvl7pPr>
              <a:defRPr sz="10400"/>
            </a:lvl7pPr>
            <a:lvl8pPr>
              <a:defRPr sz="10400"/>
            </a:lvl8pPr>
            <a:lvl9pPr>
              <a:defRPr sz="10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1620205" y="10715418"/>
            <a:ext cx="10660710" cy="35026606"/>
          </a:xfrm>
        </p:spPr>
        <p:txBody>
          <a:bodyPr/>
          <a:lstStyle>
            <a:lvl1pPr marL="0" indent="0">
              <a:buNone/>
              <a:defRPr sz="7300"/>
            </a:lvl1pPr>
            <a:lvl2pPr marL="2386584" indent="0">
              <a:buNone/>
              <a:defRPr sz="6300"/>
            </a:lvl2pPr>
            <a:lvl3pPr marL="4773168" indent="0">
              <a:buNone/>
              <a:defRPr sz="5200"/>
            </a:lvl3pPr>
            <a:lvl4pPr marL="7159752" indent="0">
              <a:buNone/>
              <a:defRPr sz="4700"/>
            </a:lvl4pPr>
            <a:lvl5pPr marL="9546336" indent="0">
              <a:buNone/>
              <a:defRPr sz="4700"/>
            </a:lvl5pPr>
            <a:lvl6pPr marL="11932920" indent="0">
              <a:buNone/>
              <a:defRPr sz="4700"/>
            </a:lvl6pPr>
            <a:lvl7pPr marL="14319504" indent="0">
              <a:buNone/>
              <a:defRPr sz="4700"/>
            </a:lvl7pPr>
            <a:lvl8pPr marL="16706088" indent="0">
              <a:buNone/>
              <a:defRPr sz="4700"/>
            </a:lvl8pPr>
            <a:lvl9pPr marL="19092672" indent="0">
              <a:buNone/>
              <a:defRPr sz="4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2CC3666-8E93-47CE-9488-208446745C0A}" type="datetimeFigureOut">
              <a:rPr lang="en-IE"/>
              <a:pPr>
                <a:defRPr/>
              </a:pPr>
              <a:t>01/05/2012</a:t>
            </a:fld>
            <a:endParaRPr lang="en-IE"/>
          </a:p>
        </p:txBody>
      </p:sp>
      <p:sp>
        <p:nvSpPr>
          <p:cNvPr id="6" name="Footer Placeholder 4"/>
          <p:cNvSpPr>
            <a:spLocks noGrp="1"/>
          </p:cNvSpPr>
          <p:nvPr>
            <p:ph type="ftr" sz="quarter" idx="11"/>
          </p:nvPr>
        </p:nvSpPr>
        <p:spPr/>
        <p:txBody>
          <a:bodyPr/>
          <a:lstStyle>
            <a:lvl1pPr>
              <a:defRPr/>
            </a:lvl1pPr>
          </a:lstStyle>
          <a:p>
            <a:pPr>
              <a:defRPr/>
            </a:pPr>
            <a:endParaRPr lang="en-IE"/>
          </a:p>
        </p:txBody>
      </p:sp>
      <p:sp>
        <p:nvSpPr>
          <p:cNvPr id="7" name="Slide Number Placeholder 5"/>
          <p:cNvSpPr>
            <a:spLocks noGrp="1"/>
          </p:cNvSpPr>
          <p:nvPr>
            <p:ph type="sldNum" sz="quarter" idx="12"/>
          </p:nvPr>
        </p:nvSpPr>
        <p:spPr/>
        <p:txBody>
          <a:bodyPr/>
          <a:lstStyle>
            <a:lvl1pPr>
              <a:defRPr/>
            </a:lvl1pPr>
          </a:lstStyle>
          <a:p>
            <a:pPr>
              <a:defRPr/>
            </a:pPr>
            <a:fld id="{32AAEDE2-88B1-4E78-B765-E93B4D571DEA}" type="slidenum">
              <a:rPr lang="en-IE"/>
              <a:pPr>
                <a:defRPr/>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1421" y="35844483"/>
            <a:ext cx="19442430" cy="4231645"/>
          </a:xfrm>
        </p:spPr>
        <p:txBody>
          <a:bodyPr anchor="b"/>
          <a:lstStyle>
            <a:lvl1pPr algn="l">
              <a:defRPr sz="10400" b="1"/>
            </a:lvl1pPr>
          </a:lstStyle>
          <a:p>
            <a:r>
              <a:rPr lang="en-US" smtClean="0"/>
              <a:t>Click to edit Master title style</a:t>
            </a:r>
            <a:endParaRPr lang="en-IE"/>
          </a:p>
        </p:txBody>
      </p:sp>
      <p:sp>
        <p:nvSpPr>
          <p:cNvPr id="3" name="Picture Placeholder 2"/>
          <p:cNvSpPr>
            <a:spLocks noGrp="1"/>
          </p:cNvSpPr>
          <p:nvPr>
            <p:ph type="pic" idx="1"/>
          </p:nvPr>
        </p:nvSpPr>
        <p:spPr>
          <a:xfrm>
            <a:off x="6351421" y="4575385"/>
            <a:ext cx="19442430" cy="30723840"/>
          </a:xfrm>
        </p:spPr>
        <p:txBody>
          <a:bodyPr rtlCol="0">
            <a:normAutofit/>
          </a:bodyPr>
          <a:lstStyle>
            <a:lvl1pPr marL="0" indent="0">
              <a:buNone/>
              <a:defRPr sz="16700"/>
            </a:lvl1pPr>
            <a:lvl2pPr marL="2386584" indent="0">
              <a:buNone/>
              <a:defRPr sz="14600"/>
            </a:lvl2pPr>
            <a:lvl3pPr marL="4773168" indent="0">
              <a:buNone/>
              <a:defRPr sz="12500"/>
            </a:lvl3pPr>
            <a:lvl4pPr marL="7159752" indent="0">
              <a:buNone/>
              <a:defRPr sz="10400"/>
            </a:lvl4pPr>
            <a:lvl5pPr marL="9546336" indent="0">
              <a:buNone/>
              <a:defRPr sz="10400"/>
            </a:lvl5pPr>
            <a:lvl6pPr marL="11932920" indent="0">
              <a:buNone/>
              <a:defRPr sz="10400"/>
            </a:lvl6pPr>
            <a:lvl7pPr marL="14319504" indent="0">
              <a:buNone/>
              <a:defRPr sz="10400"/>
            </a:lvl7pPr>
            <a:lvl8pPr marL="16706088" indent="0">
              <a:buNone/>
              <a:defRPr sz="10400"/>
            </a:lvl8pPr>
            <a:lvl9pPr marL="19092672" indent="0">
              <a:buNone/>
              <a:defRPr sz="10400"/>
            </a:lvl9pPr>
          </a:lstStyle>
          <a:p>
            <a:pPr lvl="0"/>
            <a:endParaRPr lang="en-IE" noProof="0"/>
          </a:p>
        </p:txBody>
      </p:sp>
      <p:sp>
        <p:nvSpPr>
          <p:cNvPr id="4" name="Text Placeholder 3"/>
          <p:cNvSpPr>
            <a:spLocks noGrp="1"/>
          </p:cNvSpPr>
          <p:nvPr>
            <p:ph type="body" sz="half" idx="2"/>
          </p:nvPr>
        </p:nvSpPr>
        <p:spPr>
          <a:xfrm>
            <a:off x="6351421" y="40076128"/>
            <a:ext cx="19442430" cy="6009635"/>
          </a:xfrm>
        </p:spPr>
        <p:txBody>
          <a:bodyPr/>
          <a:lstStyle>
            <a:lvl1pPr marL="0" indent="0">
              <a:buNone/>
              <a:defRPr sz="7300"/>
            </a:lvl1pPr>
            <a:lvl2pPr marL="2386584" indent="0">
              <a:buNone/>
              <a:defRPr sz="6300"/>
            </a:lvl2pPr>
            <a:lvl3pPr marL="4773168" indent="0">
              <a:buNone/>
              <a:defRPr sz="5200"/>
            </a:lvl3pPr>
            <a:lvl4pPr marL="7159752" indent="0">
              <a:buNone/>
              <a:defRPr sz="4700"/>
            </a:lvl4pPr>
            <a:lvl5pPr marL="9546336" indent="0">
              <a:buNone/>
              <a:defRPr sz="4700"/>
            </a:lvl5pPr>
            <a:lvl6pPr marL="11932920" indent="0">
              <a:buNone/>
              <a:defRPr sz="4700"/>
            </a:lvl6pPr>
            <a:lvl7pPr marL="14319504" indent="0">
              <a:buNone/>
              <a:defRPr sz="4700"/>
            </a:lvl7pPr>
            <a:lvl8pPr marL="16706088" indent="0">
              <a:buNone/>
              <a:defRPr sz="4700"/>
            </a:lvl8pPr>
            <a:lvl9pPr marL="19092672" indent="0">
              <a:buNone/>
              <a:defRPr sz="4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DEF9766-60C2-4E08-8414-0E0177BA6571}" type="datetimeFigureOut">
              <a:rPr lang="en-IE"/>
              <a:pPr>
                <a:defRPr/>
              </a:pPr>
              <a:t>01/05/2012</a:t>
            </a:fld>
            <a:endParaRPr lang="en-IE"/>
          </a:p>
        </p:txBody>
      </p:sp>
      <p:sp>
        <p:nvSpPr>
          <p:cNvPr id="6" name="Footer Placeholder 4"/>
          <p:cNvSpPr>
            <a:spLocks noGrp="1"/>
          </p:cNvSpPr>
          <p:nvPr>
            <p:ph type="ftr" sz="quarter" idx="11"/>
          </p:nvPr>
        </p:nvSpPr>
        <p:spPr/>
        <p:txBody>
          <a:bodyPr/>
          <a:lstStyle>
            <a:lvl1pPr>
              <a:defRPr/>
            </a:lvl1pPr>
          </a:lstStyle>
          <a:p>
            <a:pPr>
              <a:defRPr/>
            </a:pPr>
            <a:endParaRPr lang="en-IE"/>
          </a:p>
        </p:txBody>
      </p:sp>
      <p:sp>
        <p:nvSpPr>
          <p:cNvPr id="7" name="Slide Number Placeholder 5"/>
          <p:cNvSpPr>
            <a:spLocks noGrp="1"/>
          </p:cNvSpPr>
          <p:nvPr>
            <p:ph type="sldNum" sz="quarter" idx="12"/>
          </p:nvPr>
        </p:nvSpPr>
        <p:spPr/>
        <p:txBody>
          <a:bodyPr/>
          <a:lstStyle>
            <a:lvl1pPr>
              <a:defRPr/>
            </a:lvl1pPr>
          </a:lstStyle>
          <a:p>
            <a:pPr>
              <a:defRPr/>
            </a:pPr>
            <a:fld id="{9EE4AD33-73E1-4308-8F1A-6CB58DE4865E}" type="slidenum">
              <a:rPr lang="en-IE"/>
              <a:pPr>
                <a:defRPr/>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20838" y="2051050"/>
            <a:ext cx="29162375" cy="8534400"/>
          </a:xfrm>
          <a:prstGeom prst="rect">
            <a:avLst/>
          </a:prstGeom>
          <a:noFill/>
          <a:ln w="9525">
            <a:noFill/>
            <a:miter lim="800000"/>
            <a:headEnd/>
            <a:tailEnd/>
          </a:ln>
        </p:spPr>
        <p:txBody>
          <a:bodyPr vert="horz" wrap="square" lIns="477317" tIns="238658" rIns="477317" bIns="238658" numCol="1" anchor="ctr" anchorCtr="0" compatLnSpc="1">
            <a:prstTxWarp prst="textNoShape">
              <a:avLst/>
            </a:prstTxWarp>
          </a:bodyPr>
          <a:lstStyle/>
          <a:p>
            <a:pPr lvl="0"/>
            <a:r>
              <a:rPr lang="en-US" smtClean="0"/>
              <a:t>Click to edit Master title style</a:t>
            </a:r>
            <a:endParaRPr lang="en-IE" smtClean="0"/>
          </a:p>
        </p:txBody>
      </p:sp>
      <p:sp>
        <p:nvSpPr>
          <p:cNvPr id="1027" name="Text Placeholder 2"/>
          <p:cNvSpPr>
            <a:spLocks noGrp="1"/>
          </p:cNvSpPr>
          <p:nvPr>
            <p:ph type="body" idx="1"/>
          </p:nvPr>
        </p:nvSpPr>
        <p:spPr bwMode="auto">
          <a:xfrm>
            <a:off x="1620838" y="11947525"/>
            <a:ext cx="29162375" cy="33794700"/>
          </a:xfrm>
          <a:prstGeom prst="rect">
            <a:avLst/>
          </a:prstGeom>
          <a:noFill/>
          <a:ln w="9525">
            <a:noFill/>
            <a:miter lim="800000"/>
            <a:headEnd/>
            <a:tailEnd/>
          </a:ln>
        </p:spPr>
        <p:txBody>
          <a:bodyPr vert="horz" wrap="square" lIns="477317" tIns="238658" rIns="477317" bIns="23865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smtClean="0"/>
          </a:p>
        </p:txBody>
      </p:sp>
      <p:sp>
        <p:nvSpPr>
          <p:cNvPr id="4" name="Date Placeholder 3"/>
          <p:cNvSpPr>
            <a:spLocks noGrp="1"/>
          </p:cNvSpPr>
          <p:nvPr>
            <p:ph type="dt" sz="half" idx="2"/>
          </p:nvPr>
        </p:nvSpPr>
        <p:spPr>
          <a:xfrm>
            <a:off x="1620838" y="47461488"/>
            <a:ext cx="7559675" cy="2725737"/>
          </a:xfrm>
          <a:prstGeom prst="rect">
            <a:avLst/>
          </a:prstGeom>
        </p:spPr>
        <p:txBody>
          <a:bodyPr vert="horz" lIns="477317" tIns="238658" rIns="477317" bIns="238658" rtlCol="0" anchor="ctr"/>
          <a:lstStyle>
            <a:lvl1pPr algn="l" defTabSz="4773168" fontAlgn="auto">
              <a:spcBef>
                <a:spcPts val="0"/>
              </a:spcBef>
              <a:spcAft>
                <a:spcPts val="0"/>
              </a:spcAft>
              <a:defRPr sz="6300" smtClean="0">
                <a:solidFill>
                  <a:schemeClr val="tx1">
                    <a:tint val="75000"/>
                  </a:schemeClr>
                </a:solidFill>
                <a:latin typeface="+mn-lt"/>
              </a:defRPr>
            </a:lvl1pPr>
          </a:lstStyle>
          <a:p>
            <a:pPr>
              <a:defRPr/>
            </a:pPr>
            <a:fld id="{3ED94CFA-9452-4E19-ACBE-EE4FF183AC7E}" type="datetimeFigureOut">
              <a:rPr lang="en-IE"/>
              <a:pPr>
                <a:defRPr/>
              </a:pPr>
              <a:t>01/05/2012</a:t>
            </a:fld>
            <a:endParaRPr lang="en-IE"/>
          </a:p>
        </p:txBody>
      </p:sp>
      <p:sp>
        <p:nvSpPr>
          <p:cNvPr id="5" name="Footer Placeholder 4"/>
          <p:cNvSpPr>
            <a:spLocks noGrp="1"/>
          </p:cNvSpPr>
          <p:nvPr>
            <p:ph type="ftr" sz="quarter" idx="3"/>
          </p:nvPr>
        </p:nvSpPr>
        <p:spPr>
          <a:xfrm>
            <a:off x="11071225" y="47461488"/>
            <a:ext cx="10261600" cy="2725737"/>
          </a:xfrm>
          <a:prstGeom prst="rect">
            <a:avLst/>
          </a:prstGeom>
        </p:spPr>
        <p:txBody>
          <a:bodyPr vert="horz" lIns="477317" tIns="238658" rIns="477317" bIns="238658" rtlCol="0" anchor="ctr"/>
          <a:lstStyle>
            <a:lvl1pPr algn="ctr" defTabSz="4773168" fontAlgn="auto">
              <a:spcBef>
                <a:spcPts val="0"/>
              </a:spcBef>
              <a:spcAft>
                <a:spcPts val="0"/>
              </a:spcAft>
              <a:defRPr sz="6300">
                <a:solidFill>
                  <a:schemeClr val="tx1">
                    <a:tint val="75000"/>
                  </a:schemeClr>
                </a:solidFill>
                <a:latin typeface="+mn-lt"/>
              </a:defRPr>
            </a:lvl1pPr>
          </a:lstStyle>
          <a:p>
            <a:pPr>
              <a:defRPr/>
            </a:pPr>
            <a:endParaRPr lang="en-IE"/>
          </a:p>
        </p:txBody>
      </p:sp>
      <p:sp>
        <p:nvSpPr>
          <p:cNvPr id="6" name="Slide Number Placeholder 5"/>
          <p:cNvSpPr>
            <a:spLocks noGrp="1"/>
          </p:cNvSpPr>
          <p:nvPr>
            <p:ph type="sldNum" sz="quarter" idx="4"/>
          </p:nvPr>
        </p:nvSpPr>
        <p:spPr>
          <a:xfrm>
            <a:off x="23223538" y="47461488"/>
            <a:ext cx="7559675" cy="2725737"/>
          </a:xfrm>
          <a:prstGeom prst="rect">
            <a:avLst/>
          </a:prstGeom>
        </p:spPr>
        <p:txBody>
          <a:bodyPr vert="horz" lIns="477317" tIns="238658" rIns="477317" bIns="238658" rtlCol="0" anchor="ctr"/>
          <a:lstStyle>
            <a:lvl1pPr algn="r" defTabSz="4773168" fontAlgn="auto">
              <a:spcBef>
                <a:spcPts val="0"/>
              </a:spcBef>
              <a:spcAft>
                <a:spcPts val="0"/>
              </a:spcAft>
              <a:defRPr sz="6300" smtClean="0">
                <a:solidFill>
                  <a:schemeClr val="tx1">
                    <a:tint val="75000"/>
                  </a:schemeClr>
                </a:solidFill>
                <a:latin typeface="+mn-lt"/>
              </a:defRPr>
            </a:lvl1pPr>
          </a:lstStyle>
          <a:p>
            <a:pPr>
              <a:defRPr/>
            </a:pPr>
            <a:fld id="{AEB5A3FF-B57C-48C9-A473-D37CE68A1013}" type="slidenum">
              <a:rPr lang="en-IE"/>
              <a:pPr>
                <a:defRPr/>
              </a:pPr>
              <a:t>‹#›</a:t>
            </a:fld>
            <a:endParaRPr lang="en-IE"/>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772025" rtl="0" fontAlgn="base">
        <a:spcBef>
          <a:spcPct val="0"/>
        </a:spcBef>
        <a:spcAft>
          <a:spcPct val="0"/>
        </a:spcAft>
        <a:defRPr sz="23000" kern="1200">
          <a:solidFill>
            <a:schemeClr val="tx1"/>
          </a:solidFill>
          <a:latin typeface="+mj-lt"/>
          <a:ea typeface="+mj-ea"/>
          <a:cs typeface="+mj-cs"/>
        </a:defRPr>
      </a:lvl1pPr>
      <a:lvl2pPr algn="ctr" defTabSz="4772025" rtl="0" fontAlgn="base">
        <a:spcBef>
          <a:spcPct val="0"/>
        </a:spcBef>
        <a:spcAft>
          <a:spcPct val="0"/>
        </a:spcAft>
        <a:defRPr sz="23000">
          <a:solidFill>
            <a:schemeClr val="tx1"/>
          </a:solidFill>
          <a:latin typeface="Calibri" pitchFamily="34" charset="0"/>
        </a:defRPr>
      </a:lvl2pPr>
      <a:lvl3pPr algn="ctr" defTabSz="4772025" rtl="0" fontAlgn="base">
        <a:spcBef>
          <a:spcPct val="0"/>
        </a:spcBef>
        <a:spcAft>
          <a:spcPct val="0"/>
        </a:spcAft>
        <a:defRPr sz="23000">
          <a:solidFill>
            <a:schemeClr val="tx1"/>
          </a:solidFill>
          <a:latin typeface="Calibri" pitchFamily="34" charset="0"/>
        </a:defRPr>
      </a:lvl3pPr>
      <a:lvl4pPr algn="ctr" defTabSz="4772025" rtl="0" fontAlgn="base">
        <a:spcBef>
          <a:spcPct val="0"/>
        </a:spcBef>
        <a:spcAft>
          <a:spcPct val="0"/>
        </a:spcAft>
        <a:defRPr sz="23000">
          <a:solidFill>
            <a:schemeClr val="tx1"/>
          </a:solidFill>
          <a:latin typeface="Calibri" pitchFamily="34" charset="0"/>
        </a:defRPr>
      </a:lvl4pPr>
      <a:lvl5pPr algn="ctr" defTabSz="4772025" rtl="0" fontAlgn="base">
        <a:spcBef>
          <a:spcPct val="0"/>
        </a:spcBef>
        <a:spcAft>
          <a:spcPct val="0"/>
        </a:spcAft>
        <a:defRPr sz="23000">
          <a:solidFill>
            <a:schemeClr val="tx1"/>
          </a:solidFill>
          <a:latin typeface="Calibri" pitchFamily="34" charset="0"/>
        </a:defRPr>
      </a:lvl5pPr>
      <a:lvl6pPr marL="457200" algn="ctr" defTabSz="4772025" rtl="0" fontAlgn="base">
        <a:spcBef>
          <a:spcPct val="0"/>
        </a:spcBef>
        <a:spcAft>
          <a:spcPct val="0"/>
        </a:spcAft>
        <a:defRPr sz="23000">
          <a:solidFill>
            <a:schemeClr val="tx1"/>
          </a:solidFill>
          <a:latin typeface="Calibri" pitchFamily="34" charset="0"/>
        </a:defRPr>
      </a:lvl6pPr>
      <a:lvl7pPr marL="914400" algn="ctr" defTabSz="4772025" rtl="0" fontAlgn="base">
        <a:spcBef>
          <a:spcPct val="0"/>
        </a:spcBef>
        <a:spcAft>
          <a:spcPct val="0"/>
        </a:spcAft>
        <a:defRPr sz="23000">
          <a:solidFill>
            <a:schemeClr val="tx1"/>
          </a:solidFill>
          <a:latin typeface="Calibri" pitchFamily="34" charset="0"/>
        </a:defRPr>
      </a:lvl7pPr>
      <a:lvl8pPr marL="1371600" algn="ctr" defTabSz="4772025" rtl="0" fontAlgn="base">
        <a:spcBef>
          <a:spcPct val="0"/>
        </a:spcBef>
        <a:spcAft>
          <a:spcPct val="0"/>
        </a:spcAft>
        <a:defRPr sz="23000">
          <a:solidFill>
            <a:schemeClr val="tx1"/>
          </a:solidFill>
          <a:latin typeface="Calibri" pitchFamily="34" charset="0"/>
        </a:defRPr>
      </a:lvl8pPr>
      <a:lvl9pPr marL="1828800" algn="ctr" defTabSz="4772025" rtl="0" fontAlgn="base">
        <a:spcBef>
          <a:spcPct val="0"/>
        </a:spcBef>
        <a:spcAft>
          <a:spcPct val="0"/>
        </a:spcAft>
        <a:defRPr sz="23000">
          <a:solidFill>
            <a:schemeClr val="tx1"/>
          </a:solidFill>
          <a:latin typeface="Calibri" pitchFamily="34" charset="0"/>
        </a:defRPr>
      </a:lvl9pPr>
    </p:titleStyle>
    <p:bodyStyle>
      <a:lvl1pPr marL="1789113" indent="-1789113" algn="l" defTabSz="4772025" rtl="0" fontAlgn="base">
        <a:spcBef>
          <a:spcPct val="20000"/>
        </a:spcBef>
        <a:spcAft>
          <a:spcPct val="0"/>
        </a:spcAft>
        <a:buFont typeface="Arial" charset="0"/>
        <a:buChar char="•"/>
        <a:defRPr sz="16700" kern="1200">
          <a:solidFill>
            <a:schemeClr val="tx1"/>
          </a:solidFill>
          <a:latin typeface="+mn-lt"/>
          <a:ea typeface="+mn-ea"/>
          <a:cs typeface="+mn-cs"/>
        </a:defRPr>
      </a:lvl1pPr>
      <a:lvl2pPr marL="3876675" indent="-1490663" algn="l" defTabSz="4772025" rtl="0" fontAlgn="base">
        <a:spcBef>
          <a:spcPct val="20000"/>
        </a:spcBef>
        <a:spcAft>
          <a:spcPct val="0"/>
        </a:spcAft>
        <a:buFont typeface="Arial" charset="0"/>
        <a:buChar char="–"/>
        <a:defRPr sz="14600" kern="1200">
          <a:solidFill>
            <a:schemeClr val="tx1"/>
          </a:solidFill>
          <a:latin typeface="+mn-lt"/>
          <a:ea typeface="+mn-ea"/>
          <a:cs typeface="+mn-cs"/>
        </a:defRPr>
      </a:lvl2pPr>
      <a:lvl3pPr marL="5965825" indent="-1192213" algn="l" defTabSz="4772025" rtl="0" fontAlgn="base">
        <a:spcBef>
          <a:spcPct val="20000"/>
        </a:spcBef>
        <a:spcAft>
          <a:spcPct val="0"/>
        </a:spcAft>
        <a:buFont typeface="Arial" charset="0"/>
        <a:buChar char="•"/>
        <a:defRPr sz="12500" kern="1200">
          <a:solidFill>
            <a:schemeClr val="tx1"/>
          </a:solidFill>
          <a:latin typeface="+mn-lt"/>
          <a:ea typeface="+mn-ea"/>
          <a:cs typeface="+mn-cs"/>
        </a:defRPr>
      </a:lvl3pPr>
      <a:lvl4pPr marL="8351838" indent="-1192213" algn="l" defTabSz="4772025" rtl="0" fontAlgn="base">
        <a:spcBef>
          <a:spcPct val="20000"/>
        </a:spcBef>
        <a:spcAft>
          <a:spcPct val="0"/>
        </a:spcAft>
        <a:buFont typeface="Arial" charset="0"/>
        <a:buChar char="–"/>
        <a:defRPr sz="10400" kern="1200">
          <a:solidFill>
            <a:schemeClr val="tx1"/>
          </a:solidFill>
          <a:latin typeface="+mn-lt"/>
          <a:ea typeface="+mn-ea"/>
          <a:cs typeface="+mn-cs"/>
        </a:defRPr>
      </a:lvl4pPr>
      <a:lvl5pPr marL="10739438" indent="-1192213" algn="l" defTabSz="4772025" rtl="0" fontAlgn="base">
        <a:spcBef>
          <a:spcPct val="20000"/>
        </a:spcBef>
        <a:spcAft>
          <a:spcPct val="0"/>
        </a:spcAft>
        <a:buFont typeface="Arial" charset="0"/>
        <a:buChar char="»"/>
        <a:defRPr sz="10400" kern="1200">
          <a:solidFill>
            <a:schemeClr val="tx1"/>
          </a:solidFill>
          <a:latin typeface="+mn-lt"/>
          <a:ea typeface="+mn-ea"/>
          <a:cs typeface="+mn-cs"/>
        </a:defRPr>
      </a:lvl5pPr>
      <a:lvl6pPr marL="13126212" indent="-1193292" algn="l" defTabSz="4773168" rtl="0" eaLnBrk="1" latinLnBrk="0" hangingPunct="1">
        <a:spcBef>
          <a:spcPct val="20000"/>
        </a:spcBef>
        <a:buFont typeface="Arial" pitchFamily="34" charset="0"/>
        <a:buChar char="•"/>
        <a:defRPr sz="10400" kern="1200">
          <a:solidFill>
            <a:schemeClr val="tx1"/>
          </a:solidFill>
          <a:latin typeface="+mn-lt"/>
          <a:ea typeface="+mn-ea"/>
          <a:cs typeface="+mn-cs"/>
        </a:defRPr>
      </a:lvl6pPr>
      <a:lvl7pPr marL="15512796" indent="-1193292" algn="l" defTabSz="4773168" rtl="0" eaLnBrk="1" latinLnBrk="0" hangingPunct="1">
        <a:spcBef>
          <a:spcPct val="20000"/>
        </a:spcBef>
        <a:buFont typeface="Arial" pitchFamily="34" charset="0"/>
        <a:buChar char="•"/>
        <a:defRPr sz="10400" kern="1200">
          <a:solidFill>
            <a:schemeClr val="tx1"/>
          </a:solidFill>
          <a:latin typeface="+mn-lt"/>
          <a:ea typeface="+mn-ea"/>
          <a:cs typeface="+mn-cs"/>
        </a:defRPr>
      </a:lvl7pPr>
      <a:lvl8pPr marL="17899380" indent="-1193292" algn="l" defTabSz="4773168" rtl="0" eaLnBrk="1" latinLnBrk="0" hangingPunct="1">
        <a:spcBef>
          <a:spcPct val="20000"/>
        </a:spcBef>
        <a:buFont typeface="Arial" pitchFamily="34" charset="0"/>
        <a:buChar char="•"/>
        <a:defRPr sz="10400" kern="1200">
          <a:solidFill>
            <a:schemeClr val="tx1"/>
          </a:solidFill>
          <a:latin typeface="+mn-lt"/>
          <a:ea typeface="+mn-ea"/>
          <a:cs typeface="+mn-cs"/>
        </a:defRPr>
      </a:lvl8pPr>
      <a:lvl9pPr marL="20285964" indent="-1193292" algn="l" defTabSz="4773168" rtl="0" eaLnBrk="1" latinLnBrk="0" hangingPunct="1">
        <a:spcBef>
          <a:spcPct val="20000"/>
        </a:spcBef>
        <a:buFont typeface="Arial" pitchFamily="34" charset="0"/>
        <a:buChar char="•"/>
        <a:defRPr sz="10400" kern="1200">
          <a:solidFill>
            <a:schemeClr val="tx1"/>
          </a:solidFill>
          <a:latin typeface="+mn-lt"/>
          <a:ea typeface="+mn-ea"/>
          <a:cs typeface="+mn-cs"/>
        </a:defRPr>
      </a:lvl9pPr>
    </p:bodyStyle>
    <p:otherStyle>
      <a:defPPr>
        <a:defRPr lang="en-US"/>
      </a:defPPr>
      <a:lvl1pPr marL="0" algn="l" defTabSz="4773168" rtl="0" eaLnBrk="1" latinLnBrk="0" hangingPunct="1">
        <a:defRPr sz="9400" kern="1200">
          <a:solidFill>
            <a:schemeClr val="tx1"/>
          </a:solidFill>
          <a:latin typeface="+mn-lt"/>
          <a:ea typeface="+mn-ea"/>
          <a:cs typeface="+mn-cs"/>
        </a:defRPr>
      </a:lvl1pPr>
      <a:lvl2pPr marL="2386584" algn="l" defTabSz="4773168" rtl="0" eaLnBrk="1" latinLnBrk="0" hangingPunct="1">
        <a:defRPr sz="9400" kern="1200">
          <a:solidFill>
            <a:schemeClr val="tx1"/>
          </a:solidFill>
          <a:latin typeface="+mn-lt"/>
          <a:ea typeface="+mn-ea"/>
          <a:cs typeface="+mn-cs"/>
        </a:defRPr>
      </a:lvl2pPr>
      <a:lvl3pPr marL="4773168" algn="l" defTabSz="4773168" rtl="0" eaLnBrk="1" latinLnBrk="0" hangingPunct="1">
        <a:defRPr sz="9400" kern="1200">
          <a:solidFill>
            <a:schemeClr val="tx1"/>
          </a:solidFill>
          <a:latin typeface="+mn-lt"/>
          <a:ea typeface="+mn-ea"/>
          <a:cs typeface="+mn-cs"/>
        </a:defRPr>
      </a:lvl3pPr>
      <a:lvl4pPr marL="7159752" algn="l" defTabSz="4773168" rtl="0" eaLnBrk="1" latinLnBrk="0" hangingPunct="1">
        <a:defRPr sz="9400" kern="1200">
          <a:solidFill>
            <a:schemeClr val="tx1"/>
          </a:solidFill>
          <a:latin typeface="+mn-lt"/>
          <a:ea typeface="+mn-ea"/>
          <a:cs typeface="+mn-cs"/>
        </a:defRPr>
      </a:lvl4pPr>
      <a:lvl5pPr marL="9546336" algn="l" defTabSz="4773168" rtl="0" eaLnBrk="1" latinLnBrk="0" hangingPunct="1">
        <a:defRPr sz="9400" kern="1200">
          <a:solidFill>
            <a:schemeClr val="tx1"/>
          </a:solidFill>
          <a:latin typeface="+mn-lt"/>
          <a:ea typeface="+mn-ea"/>
          <a:cs typeface="+mn-cs"/>
        </a:defRPr>
      </a:lvl5pPr>
      <a:lvl6pPr marL="11932920" algn="l" defTabSz="4773168" rtl="0" eaLnBrk="1" latinLnBrk="0" hangingPunct="1">
        <a:defRPr sz="9400" kern="1200">
          <a:solidFill>
            <a:schemeClr val="tx1"/>
          </a:solidFill>
          <a:latin typeface="+mn-lt"/>
          <a:ea typeface="+mn-ea"/>
          <a:cs typeface="+mn-cs"/>
        </a:defRPr>
      </a:lvl6pPr>
      <a:lvl7pPr marL="14319504" algn="l" defTabSz="4773168" rtl="0" eaLnBrk="1" latinLnBrk="0" hangingPunct="1">
        <a:defRPr sz="9400" kern="1200">
          <a:solidFill>
            <a:schemeClr val="tx1"/>
          </a:solidFill>
          <a:latin typeface="+mn-lt"/>
          <a:ea typeface="+mn-ea"/>
          <a:cs typeface="+mn-cs"/>
        </a:defRPr>
      </a:lvl7pPr>
      <a:lvl8pPr marL="16706088" algn="l" defTabSz="4773168" rtl="0" eaLnBrk="1" latinLnBrk="0" hangingPunct="1">
        <a:defRPr sz="9400" kern="1200">
          <a:solidFill>
            <a:schemeClr val="tx1"/>
          </a:solidFill>
          <a:latin typeface="+mn-lt"/>
          <a:ea typeface="+mn-ea"/>
          <a:cs typeface="+mn-cs"/>
        </a:defRPr>
      </a:lvl8pPr>
      <a:lvl9pPr marL="19092672" algn="l" defTabSz="4773168" rtl="0" eaLnBrk="1" latinLnBrk="0" hangingPunct="1">
        <a:defRPr sz="9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13314" name="TextBox 3"/>
          <p:cNvSpPr txBox="1">
            <a:spLocks noChangeArrowheads="1"/>
          </p:cNvSpPr>
          <p:nvPr/>
        </p:nvSpPr>
        <p:spPr bwMode="auto">
          <a:xfrm>
            <a:off x="1439863" y="831850"/>
            <a:ext cx="28835350" cy="4175125"/>
          </a:xfrm>
          <a:prstGeom prst="rect">
            <a:avLst/>
          </a:prstGeom>
          <a:solidFill>
            <a:schemeClr val="bg1"/>
          </a:solidFill>
          <a:ln w="9525">
            <a:solidFill>
              <a:srgbClr val="FF0000"/>
            </a:solidFill>
            <a:miter lim="800000"/>
            <a:headEnd/>
            <a:tailEnd/>
          </a:ln>
        </p:spPr>
        <p:txBody>
          <a:bodyPr lIns="477317" tIns="238658" rIns="477317" bIns="238658">
            <a:spAutoFit/>
          </a:bodyPr>
          <a:lstStyle/>
          <a:p>
            <a:pPr algn="ctr"/>
            <a:r>
              <a:rPr lang="en-GB" sz="6000">
                <a:solidFill>
                  <a:srgbClr val="002060"/>
                </a:solidFill>
                <a:latin typeface="Franklin Gothic Book"/>
              </a:rPr>
              <a:t>Local Authority Radon Measurement Programmes in Irish Social Housing</a:t>
            </a:r>
          </a:p>
          <a:p>
            <a:pPr algn="ctr"/>
            <a:r>
              <a:rPr lang="en-GB" sz="6000">
                <a:solidFill>
                  <a:srgbClr val="002060"/>
                </a:solidFill>
                <a:latin typeface="Franklin Gothic Book"/>
              </a:rPr>
              <a:t>Stephanie Long, David Fenton and Alison Dowdall</a:t>
            </a:r>
          </a:p>
          <a:p>
            <a:pPr algn="ctr"/>
            <a:r>
              <a:rPr lang="en-GB" sz="6000">
                <a:solidFill>
                  <a:srgbClr val="002060"/>
                </a:solidFill>
                <a:latin typeface="Franklin Gothic Book"/>
              </a:rPr>
              <a:t>Radiological Protection Institute of Ireland (RPII)</a:t>
            </a:r>
          </a:p>
          <a:p>
            <a:pPr algn="ctr"/>
            <a:r>
              <a:rPr lang="en-GB" sz="6000">
                <a:solidFill>
                  <a:srgbClr val="002060"/>
                </a:solidFill>
                <a:latin typeface="Franklin Gothic Book"/>
              </a:rPr>
              <a:t>3, Clonskeagh Square, Clonskeagh Road, Dublin 14, Ireland</a:t>
            </a:r>
            <a:endParaRPr lang="en-IE" sz="6000">
              <a:solidFill>
                <a:srgbClr val="002060"/>
              </a:solidFill>
              <a:latin typeface="Franklin Gothic Book"/>
            </a:endParaRPr>
          </a:p>
        </p:txBody>
      </p:sp>
      <p:sp>
        <p:nvSpPr>
          <p:cNvPr id="6" name="TextBox 5"/>
          <p:cNvSpPr txBox="1"/>
          <p:nvPr/>
        </p:nvSpPr>
        <p:spPr>
          <a:xfrm>
            <a:off x="17138650" y="6161088"/>
            <a:ext cx="12601575" cy="5832475"/>
          </a:xfrm>
          <a:prstGeom prst="rect">
            <a:avLst/>
          </a:prstGeom>
          <a:solidFill>
            <a:schemeClr val="bg1"/>
          </a:solidFill>
          <a:ln>
            <a:solidFill>
              <a:srgbClr val="FF0000"/>
            </a:solidFill>
          </a:ln>
        </p:spPr>
        <p:txBody>
          <a:bodyPr>
            <a:spAutoFit/>
          </a:bodyPr>
          <a:lstStyle/>
          <a:p>
            <a:pPr defTabSz="4773168" fontAlgn="auto">
              <a:spcBef>
                <a:spcPts val="0"/>
              </a:spcBef>
              <a:spcAft>
                <a:spcPts val="0"/>
              </a:spcAft>
              <a:defRPr/>
            </a:pPr>
            <a:r>
              <a:rPr lang="en-GB" sz="5000" b="1" dirty="0">
                <a:latin typeface="Franklin Gothic Book" pitchFamily="34" charset="0"/>
              </a:rPr>
              <a:t>2. Objectives</a:t>
            </a:r>
          </a:p>
          <a:p>
            <a:pPr defTabSz="4773168" fontAlgn="auto">
              <a:spcBef>
                <a:spcPts val="0"/>
              </a:spcBef>
              <a:spcAft>
                <a:spcPts val="0"/>
              </a:spcAft>
              <a:defRPr/>
            </a:pPr>
            <a:r>
              <a:rPr lang="en-GB" sz="4500" dirty="0">
                <a:latin typeface="Franklin Gothic Book" pitchFamily="34" charset="0"/>
              </a:rPr>
              <a:t>This work had two main objectives:</a:t>
            </a:r>
          </a:p>
          <a:p>
            <a:pPr marL="1143000" indent="-1143000" defTabSz="4773168" fontAlgn="auto">
              <a:spcBef>
                <a:spcPts val="0"/>
              </a:spcBef>
              <a:spcAft>
                <a:spcPts val="0"/>
              </a:spcAft>
              <a:buFontTx/>
              <a:buAutoNum type="arabicPeriod"/>
              <a:defRPr/>
            </a:pPr>
            <a:r>
              <a:rPr lang="en-GB" sz="4500" dirty="0">
                <a:latin typeface="Franklin Gothic Book" pitchFamily="34" charset="0"/>
              </a:rPr>
              <a:t>To identify those Local Authority homes with radon concentrations above the Reference Level</a:t>
            </a:r>
          </a:p>
          <a:p>
            <a:pPr marL="1143000" indent="-1143000" defTabSz="4773168" fontAlgn="auto">
              <a:spcBef>
                <a:spcPts val="0"/>
              </a:spcBef>
              <a:spcAft>
                <a:spcPts val="0"/>
              </a:spcAft>
              <a:buFontTx/>
              <a:buAutoNum type="arabicPeriod"/>
              <a:defRPr/>
            </a:pPr>
            <a:r>
              <a:rPr lang="en-GB" sz="4500" dirty="0">
                <a:latin typeface="Franklin Gothic Book" pitchFamily="34" charset="0"/>
              </a:rPr>
              <a:t>To remediate those homes with elevated radon concentrations and so reduce the health risk to tenants </a:t>
            </a:r>
            <a:endParaRPr lang="en-GB" sz="4500" dirty="0">
              <a:latin typeface="Franklin Gothic Book" pitchFamily="34" charset="0"/>
            </a:endParaRPr>
          </a:p>
        </p:txBody>
      </p:sp>
      <p:sp>
        <p:nvSpPr>
          <p:cNvPr id="13316" name="TextBox 6"/>
          <p:cNvSpPr txBox="1">
            <a:spLocks noChangeArrowheads="1"/>
          </p:cNvSpPr>
          <p:nvPr/>
        </p:nvSpPr>
        <p:spPr bwMode="auto">
          <a:xfrm>
            <a:off x="2160588" y="17610138"/>
            <a:ext cx="13465175" cy="9172575"/>
          </a:xfrm>
          <a:prstGeom prst="rect">
            <a:avLst/>
          </a:prstGeom>
          <a:solidFill>
            <a:schemeClr val="bg1"/>
          </a:solidFill>
          <a:ln w="9525">
            <a:solidFill>
              <a:srgbClr val="FF0000"/>
            </a:solidFill>
            <a:miter lim="800000"/>
            <a:headEnd/>
            <a:tailEnd/>
          </a:ln>
        </p:spPr>
        <p:txBody>
          <a:bodyPr>
            <a:spAutoFit/>
          </a:bodyPr>
          <a:lstStyle/>
          <a:p>
            <a:r>
              <a:rPr lang="en-GB" sz="5000" b="1">
                <a:latin typeface="Franklin Gothic Book"/>
              </a:rPr>
              <a:t>3. Methods</a:t>
            </a:r>
          </a:p>
          <a:p>
            <a:r>
              <a:rPr lang="en-GB" sz="4500">
                <a:latin typeface="Franklin Gothic Book"/>
              </a:rPr>
              <a:t>Cork County Council have measured their entire housing stock for radon.  The RPII, Cork County Council and the Health Services Executive worked together to </a:t>
            </a:r>
            <a:r>
              <a:rPr lang="en-US" sz="4500">
                <a:latin typeface="Franklin Gothic Book"/>
              </a:rPr>
              <a:t>assess, communicate and tackle the radon problem identified. This experience was used to develop a template to provide guidance to other Local </a:t>
            </a:r>
            <a:r>
              <a:rPr lang="en-GB" sz="4500">
                <a:latin typeface="Franklin Gothic Book"/>
              </a:rPr>
              <a:t>Authorities in carrying out this work</a:t>
            </a:r>
            <a:r>
              <a:rPr lang="en-GB" sz="4500" baseline="30000">
                <a:latin typeface="Franklin Gothic Book"/>
              </a:rPr>
              <a:t>1</a:t>
            </a:r>
            <a:r>
              <a:rPr lang="en-GB" sz="4500">
                <a:latin typeface="Franklin Gothic Book"/>
              </a:rPr>
              <a:t>. This template has been used by other Local Authorities to address radon in their housing stock.  High Radon Areas have been prioritised for measurement and the results to date of this work are summarised below.  Remediation programmes are underway in each area.</a:t>
            </a:r>
            <a:endParaRPr lang="en-IE" sz="4500">
              <a:latin typeface="Franklin Gothic Book"/>
            </a:endParaRPr>
          </a:p>
        </p:txBody>
      </p:sp>
      <p:sp>
        <p:nvSpPr>
          <p:cNvPr id="13317" name="TextBox 7"/>
          <p:cNvSpPr txBox="1">
            <a:spLocks noChangeArrowheads="1"/>
          </p:cNvSpPr>
          <p:nvPr/>
        </p:nvSpPr>
        <p:spPr bwMode="auto">
          <a:xfrm>
            <a:off x="2089150" y="6161088"/>
            <a:ext cx="13104813" cy="9170987"/>
          </a:xfrm>
          <a:prstGeom prst="rect">
            <a:avLst/>
          </a:prstGeom>
          <a:solidFill>
            <a:schemeClr val="bg1"/>
          </a:solidFill>
          <a:ln w="9525">
            <a:solidFill>
              <a:srgbClr val="FF0000"/>
            </a:solidFill>
            <a:miter lim="800000"/>
            <a:headEnd/>
            <a:tailEnd/>
          </a:ln>
        </p:spPr>
        <p:txBody>
          <a:bodyPr>
            <a:spAutoFit/>
          </a:bodyPr>
          <a:lstStyle/>
          <a:p>
            <a:r>
              <a:rPr lang="en-GB" sz="5000" b="1">
                <a:latin typeface="Franklin Gothic Book"/>
              </a:rPr>
              <a:t>1. Introduction</a:t>
            </a:r>
          </a:p>
          <a:p>
            <a:r>
              <a:rPr lang="en-GB" sz="4500">
                <a:latin typeface="Franklin Gothic Book"/>
              </a:rPr>
              <a:t>As landlords, Local Authorities play an important  role in assessing the radon risk to their tenants. This is especially true for tenants living in High Radon Areas. A High Radon Area is one in which it is predicted that 10% or more of all homes will exceed the Reference Level of 200 Bq/m</a:t>
            </a:r>
            <a:r>
              <a:rPr lang="en-GB" sz="4500" baseline="30000">
                <a:latin typeface="Franklin Gothic Book"/>
              </a:rPr>
              <a:t>3</a:t>
            </a:r>
            <a:r>
              <a:rPr lang="en-GB" sz="4500">
                <a:latin typeface="Franklin Gothic Book"/>
              </a:rPr>
              <a:t>. </a:t>
            </a:r>
          </a:p>
          <a:p>
            <a:endParaRPr lang="en-GB" sz="4500">
              <a:latin typeface="Franklin Gothic Book"/>
            </a:endParaRPr>
          </a:p>
          <a:p>
            <a:r>
              <a:rPr lang="en-GB" sz="4500">
                <a:latin typeface="Franklin Gothic Book"/>
              </a:rPr>
              <a:t>In recent years the RPII has worked closely with Local Authorities implementing radon measurement programmes in their social housing stock. An overview of the results of these programmes is presented here.</a:t>
            </a:r>
          </a:p>
        </p:txBody>
      </p:sp>
      <p:graphicFrame>
        <p:nvGraphicFramePr>
          <p:cNvPr id="11" name="Table 10"/>
          <p:cNvGraphicFramePr>
            <a:graphicFrameLocks noGrp="1"/>
          </p:cNvGraphicFramePr>
          <p:nvPr/>
        </p:nvGraphicFramePr>
        <p:xfrm>
          <a:off x="7705081" y="28627536"/>
          <a:ext cx="16849873" cy="13472160"/>
        </p:xfrm>
        <a:graphic>
          <a:graphicData uri="http://schemas.openxmlformats.org/drawingml/2006/table">
            <a:tbl>
              <a:tblPr bandRow="1">
                <a:tableStyleId>{E269D01E-BC32-4049-B463-5C60D7B0CCD2}</a:tableStyleId>
              </a:tblPr>
              <a:tblGrid>
                <a:gridCol w="7297189"/>
                <a:gridCol w="5638737"/>
                <a:gridCol w="3913947"/>
              </a:tblGrid>
              <a:tr h="1381966">
                <a:tc>
                  <a:txBody>
                    <a:bodyPr/>
                    <a:lstStyle/>
                    <a:p>
                      <a:r>
                        <a:rPr lang="en-GB" sz="5000" b="1" dirty="0" smtClean="0">
                          <a:latin typeface="Franklin Gothic Book" pitchFamily="34" charset="0"/>
                        </a:rPr>
                        <a:t>Local</a:t>
                      </a:r>
                      <a:r>
                        <a:rPr lang="en-GB" sz="5000" b="1" baseline="0" dirty="0" smtClean="0">
                          <a:latin typeface="Franklin Gothic Book" pitchFamily="34" charset="0"/>
                        </a:rPr>
                        <a:t> Authority</a:t>
                      </a:r>
                      <a:endParaRPr lang="en-IE" sz="5000" b="1" dirty="0">
                        <a:latin typeface="Franklin Gothic Book" pitchFamily="34" charset="0"/>
                      </a:endParaRPr>
                    </a:p>
                  </a:txBody>
                  <a:tcPr/>
                </a:tc>
                <a:tc>
                  <a:txBody>
                    <a:bodyPr/>
                    <a:lstStyle/>
                    <a:p>
                      <a:r>
                        <a:rPr lang="en-GB" sz="5000" b="1" dirty="0" smtClean="0">
                          <a:latin typeface="Franklin Gothic Book" pitchFamily="34" charset="0"/>
                        </a:rPr>
                        <a:t>No.</a:t>
                      </a:r>
                      <a:r>
                        <a:rPr lang="en-GB" sz="5000" b="1" baseline="0" dirty="0" smtClean="0">
                          <a:latin typeface="Franklin Gothic Book" pitchFamily="34" charset="0"/>
                        </a:rPr>
                        <a:t> of measurements</a:t>
                      </a:r>
                      <a:endParaRPr lang="en-IE" sz="5000" b="1" dirty="0">
                        <a:latin typeface="Franklin Gothic Book" pitchFamily="34" charset="0"/>
                      </a:endParaRPr>
                    </a:p>
                  </a:txBody>
                  <a:tcPr/>
                </a:tc>
                <a:tc>
                  <a:txBody>
                    <a:bodyPr/>
                    <a:lstStyle/>
                    <a:p>
                      <a:r>
                        <a:rPr lang="en-GB" sz="5000" b="1" dirty="0" smtClean="0">
                          <a:latin typeface="Franklin Gothic Book" pitchFamily="34" charset="0"/>
                        </a:rPr>
                        <a:t>No. of homes </a:t>
                      </a:r>
                    </a:p>
                    <a:p>
                      <a:r>
                        <a:rPr lang="en-GB" sz="5000" b="1" dirty="0" smtClean="0">
                          <a:latin typeface="Franklin Gothic Book" pitchFamily="34" charset="0"/>
                        </a:rPr>
                        <a:t>&gt;200 </a:t>
                      </a:r>
                      <a:r>
                        <a:rPr lang="en-GB" sz="5000" b="1" dirty="0" err="1" smtClean="0">
                          <a:latin typeface="Franklin Gothic Book" pitchFamily="34" charset="0"/>
                        </a:rPr>
                        <a:t>Bq</a:t>
                      </a:r>
                      <a:r>
                        <a:rPr lang="en-GB" sz="5000" b="1" dirty="0" smtClean="0">
                          <a:latin typeface="Franklin Gothic Book" pitchFamily="34" charset="0"/>
                        </a:rPr>
                        <a:t>/m</a:t>
                      </a:r>
                      <a:r>
                        <a:rPr lang="en-GB" sz="5000" b="1" baseline="30000" dirty="0" smtClean="0">
                          <a:latin typeface="Franklin Gothic Book" pitchFamily="34" charset="0"/>
                        </a:rPr>
                        <a:t>3</a:t>
                      </a:r>
                      <a:endParaRPr lang="en-IE" sz="5000" b="1" baseline="30000" dirty="0">
                        <a:latin typeface="Franklin Gothic Book" pitchFamily="34" charset="0"/>
                      </a:endParaRPr>
                    </a:p>
                  </a:txBody>
                  <a:tcPr/>
                </a:tc>
              </a:tr>
              <a:tr h="730096">
                <a:tc>
                  <a:txBody>
                    <a:bodyPr/>
                    <a:lstStyle/>
                    <a:p>
                      <a:r>
                        <a:rPr lang="en-GB" sz="5000" b="0" kern="1200" dirty="0" err="1" smtClean="0">
                          <a:solidFill>
                            <a:schemeClr val="lt1"/>
                          </a:solidFill>
                          <a:latin typeface="Franklin Gothic Book" pitchFamily="34" charset="0"/>
                          <a:ea typeface="+mn-ea"/>
                          <a:cs typeface="+mn-cs"/>
                        </a:rPr>
                        <a:t>Arklow</a:t>
                      </a:r>
                      <a:r>
                        <a:rPr lang="en-GB" sz="5000" b="0" kern="1200" dirty="0" smtClean="0">
                          <a:solidFill>
                            <a:schemeClr val="lt1"/>
                          </a:solidFill>
                          <a:latin typeface="Franklin Gothic Book" pitchFamily="34" charset="0"/>
                          <a:ea typeface="+mn-ea"/>
                          <a:cs typeface="+mn-cs"/>
                        </a:rPr>
                        <a:t> Town</a:t>
                      </a:r>
                      <a:r>
                        <a:rPr lang="en-GB" sz="5000" b="0" kern="1200" baseline="0" dirty="0" smtClean="0">
                          <a:solidFill>
                            <a:schemeClr val="lt1"/>
                          </a:solidFill>
                          <a:latin typeface="Franklin Gothic Book" pitchFamily="34" charset="0"/>
                          <a:ea typeface="+mn-ea"/>
                          <a:cs typeface="+mn-cs"/>
                        </a:rPr>
                        <a:t> Council</a:t>
                      </a:r>
                      <a:endParaRPr lang="en-IE" sz="5000" b="0" kern="1200" dirty="0" smtClean="0">
                        <a:solidFill>
                          <a:schemeClr val="lt1"/>
                        </a:solidFill>
                        <a:latin typeface="Franklin Gothic Book" pitchFamily="34" charset="0"/>
                        <a:ea typeface="+mn-ea"/>
                        <a:cs typeface="+mn-cs"/>
                      </a:endParaRPr>
                    </a:p>
                  </a:txBody>
                  <a:tcPr/>
                </a:tc>
                <a:tc>
                  <a:txBody>
                    <a:bodyPr/>
                    <a:lstStyle/>
                    <a:p>
                      <a:r>
                        <a:rPr lang="en-GB" sz="5000" dirty="0" smtClean="0">
                          <a:latin typeface="Franklin Gothic Book" pitchFamily="34" charset="0"/>
                        </a:rPr>
                        <a:t>378</a:t>
                      </a:r>
                      <a:endParaRPr lang="en-IE" sz="5000" dirty="0">
                        <a:latin typeface="Franklin Gothic Book" pitchFamily="34" charset="0"/>
                      </a:endParaRPr>
                    </a:p>
                  </a:txBody>
                  <a:tcPr/>
                </a:tc>
                <a:tc>
                  <a:txBody>
                    <a:bodyPr/>
                    <a:lstStyle/>
                    <a:p>
                      <a:r>
                        <a:rPr lang="en-GB" sz="5000" dirty="0" smtClean="0">
                          <a:latin typeface="Franklin Gothic Book" pitchFamily="34" charset="0"/>
                        </a:rPr>
                        <a:t>2</a:t>
                      </a:r>
                      <a:endParaRPr lang="en-IE" sz="5000" dirty="0">
                        <a:latin typeface="Franklin Gothic Book" pitchFamily="34" charset="0"/>
                      </a:endParaRPr>
                    </a:p>
                  </a:txBody>
                  <a:tcPr/>
                </a:tc>
              </a:tr>
              <a:tr h="730096">
                <a:tc>
                  <a:txBody>
                    <a:bodyPr/>
                    <a:lstStyle/>
                    <a:p>
                      <a:pPr marL="0" marR="0" indent="0" algn="l" defTabSz="4773168" rtl="0" eaLnBrk="1" fontAlgn="auto" latinLnBrk="0" hangingPunct="1">
                        <a:lnSpc>
                          <a:spcPct val="100000"/>
                        </a:lnSpc>
                        <a:spcBef>
                          <a:spcPts val="0"/>
                        </a:spcBef>
                        <a:spcAft>
                          <a:spcPts val="0"/>
                        </a:spcAft>
                        <a:buClrTx/>
                        <a:buSzTx/>
                        <a:buFontTx/>
                        <a:buNone/>
                        <a:tabLst/>
                        <a:defRPr/>
                      </a:pPr>
                      <a:r>
                        <a:rPr lang="en-GB" sz="5000" b="0" kern="1200" dirty="0" smtClean="0">
                          <a:solidFill>
                            <a:schemeClr val="lt1"/>
                          </a:solidFill>
                          <a:latin typeface="Franklin Gothic Book" pitchFamily="34" charset="0"/>
                          <a:ea typeface="+mn-ea"/>
                          <a:cs typeface="+mn-cs"/>
                        </a:rPr>
                        <a:t>Carlow County Council</a:t>
                      </a:r>
                      <a:endParaRPr lang="en-IE" sz="5000" b="0" kern="1200" dirty="0" smtClean="0">
                        <a:solidFill>
                          <a:schemeClr val="lt1"/>
                        </a:solidFill>
                        <a:latin typeface="Franklin Gothic Book" pitchFamily="34" charset="0"/>
                        <a:ea typeface="+mn-ea"/>
                        <a:cs typeface="+mn-cs"/>
                      </a:endParaRPr>
                    </a:p>
                  </a:txBody>
                  <a:tcPr/>
                </a:tc>
                <a:tc>
                  <a:txBody>
                    <a:bodyPr/>
                    <a:lstStyle/>
                    <a:p>
                      <a:r>
                        <a:rPr lang="en-GB" sz="5000" dirty="0" smtClean="0">
                          <a:latin typeface="Franklin Gothic Book" pitchFamily="34" charset="0"/>
                        </a:rPr>
                        <a:t>1,260</a:t>
                      </a:r>
                      <a:endParaRPr lang="en-IE" sz="5000" dirty="0">
                        <a:latin typeface="Franklin Gothic Book" pitchFamily="34" charset="0"/>
                      </a:endParaRPr>
                    </a:p>
                  </a:txBody>
                  <a:tcPr/>
                </a:tc>
                <a:tc>
                  <a:txBody>
                    <a:bodyPr/>
                    <a:lstStyle/>
                    <a:p>
                      <a:r>
                        <a:rPr lang="en-GB" sz="5000" dirty="0" smtClean="0">
                          <a:latin typeface="Franklin Gothic Book" pitchFamily="34" charset="0"/>
                        </a:rPr>
                        <a:t>109</a:t>
                      </a:r>
                      <a:endParaRPr lang="en-IE" sz="5000" dirty="0">
                        <a:latin typeface="Franklin Gothic Book" pitchFamily="34" charset="0"/>
                      </a:endParaRPr>
                    </a:p>
                  </a:txBody>
                  <a:tcPr/>
                </a:tc>
              </a:tr>
              <a:tr h="730096">
                <a:tc>
                  <a:txBody>
                    <a:bodyPr/>
                    <a:lstStyle/>
                    <a:p>
                      <a:r>
                        <a:rPr lang="en-GB" sz="5000" b="0" kern="1200" dirty="0" smtClean="0">
                          <a:solidFill>
                            <a:schemeClr val="lt1"/>
                          </a:solidFill>
                          <a:latin typeface="Franklin Gothic Book" pitchFamily="34" charset="0"/>
                          <a:ea typeface="+mn-ea"/>
                          <a:cs typeface="+mn-cs"/>
                        </a:rPr>
                        <a:t>Cork County Council</a:t>
                      </a:r>
                      <a:endParaRPr lang="en-IE" sz="5000" b="0" kern="1200" dirty="0" smtClean="0">
                        <a:solidFill>
                          <a:schemeClr val="lt1"/>
                        </a:solidFill>
                        <a:latin typeface="Franklin Gothic Book" pitchFamily="34" charset="0"/>
                        <a:ea typeface="+mn-ea"/>
                        <a:cs typeface="+mn-cs"/>
                      </a:endParaRPr>
                    </a:p>
                  </a:txBody>
                  <a:tcPr/>
                </a:tc>
                <a:tc>
                  <a:txBody>
                    <a:bodyPr/>
                    <a:lstStyle/>
                    <a:p>
                      <a:r>
                        <a:rPr lang="en-GB" sz="5000" dirty="0" smtClean="0">
                          <a:latin typeface="Franklin Gothic Book" pitchFamily="34" charset="0"/>
                        </a:rPr>
                        <a:t>4,196</a:t>
                      </a:r>
                      <a:endParaRPr lang="en-IE" sz="5000" dirty="0">
                        <a:latin typeface="Franklin Gothic Book" pitchFamily="34" charset="0"/>
                      </a:endParaRPr>
                    </a:p>
                  </a:txBody>
                  <a:tcPr/>
                </a:tc>
                <a:tc>
                  <a:txBody>
                    <a:bodyPr/>
                    <a:lstStyle/>
                    <a:p>
                      <a:r>
                        <a:rPr lang="en-GB" sz="5000" dirty="0" smtClean="0">
                          <a:latin typeface="Franklin Gothic Book" pitchFamily="34" charset="0"/>
                        </a:rPr>
                        <a:t>234</a:t>
                      </a:r>
                      <a:endParaRPr lang="en-IE" sz="5000" dirty="0">
                        <a:latin typeface="Franklin Gothic Book" pitchFamily="34" charset="0"/>
                      </a:endParaRPr>
                    </a:p>
                  </a:txBody>
                  <a:tcPr/>
                </a:tc>
              </a:tr>
              <a:tr h="730096">
                <a:tc>
                  <a:txBody>
                    <a:bodyPr/>
                    <a:lstStyle/>
                    <a:p>
                      <a:r>
                        <a:rPr lang="en-GB" sz="5000" b="0" kern="1200" dirty="0" smtClean="0">
                          <a:solidFill>
                            <a:schemeClr val="lt1"/>
                          </a:solidFill>
                          <a:latin typeface="Franklin Gothic Book" pitchFamily="34" charset="0"/>
                          <a:ea typeface="+mn-ea"/>
                          <a:cs typeface="+mn-cs"/>
                        </a:rPr>
                        <a:t>Galway City Council</a:t>
                      </a:r>
                      <a:endParaRPr lang="en-IE" sz="5000" b="0" kern="1200" dirty="0" smtClean="0">
                        <a:solidFill>
                          <a:schemeClr val="lt1"/>
                        </a:solidFill>
                        <a:latin typeface="Franklin Gothic Book" pitchFamily="34" charset="0"/>
                        <a:ea typeface="+mn-ea"/>
                        <a:cs typeface="+mn-cs"/>
                      </a:endParaRPr>
                    </a:p>
                  </a:txBody>
                  <a:tcPr/>
                </a:tc>
                <a:tc>
                  <a:txBody>
                    <a:bodyPr/>
                    <a:lstStyle/>
                    <a:p>
                      <a:r>
                        <a:rPr lang="en-GB" sz="5000" dirty="0" smtClean="0">
                          <a:latin typeface="Franklin Gothic Book" pitchFamily="34" charset="0"/>
                        </a:rPr>
                        <a:t>246</a:t>
                      </a:r>
                      <a:endParaRPr lang="en-IE" sz="5000" dirty="0">
                        <a:latin typeface="Franklin Gothic Book" pitchFamily="34" charset="0"/>
                      </a:endParaRPr>
                    </a:p>
                  </a:txBody>
                  <a:tcPr/>
                </a:tc>
                <a:tc>
                  <a:txBody>
                    <a:bodyPr/>
                    <a:lstStyle/>
                    <a:p>
                      <a:r>
                        <a:rPr lang="en-GB" sz="5000" dirty="0" smtClean="0">
                          <a:latin typeface="Franklin Gothic Book" pitchFamily="34" charset="0"/>
                        </a:rPr>
                        <a:t>81</a:t>
                      </a:r>
                      <a:endParaRPr lang="en-IE" sz="5000" dirty="0">
                        <a:latin typeface="Franklin Gothic Book" pitchFamily="34" charset="0"/>
                      </a:endParaRPr>
                    </a:p>
                  </a:txBody>
                  <a:tcPr/>
                </a:tc>
              </a:tr>
              <a:tr h="730096">
                <a:tc>
                  <a:txBody>
                    <a:bodyPr/>
                    <a:lstStyle/>
                    <a:p>
                      <a:r>
                        <a:rPr lang="en-GB" sz="5000" b="0" kern="1200" dirty="0" smtClean="0">
                          <a:solidFill>
                            <a:schemeClr val="lt1"/>
                          </a:solidFill>
                          <a:latin typeface="Franklin Gothic Book" pitchFamily="34" charset="0"/>
                          <a:ea typeface="+mn-ea"/>
                          <a:cs typeface="+mn-cs"/>
                        </a:rPr>
                        <a:t>Kerry County Council</a:t>
                      </a:r>
                      <a:endParaRPr lang="en-IE" sz="5000" b="0" kern="1200" dirty="0" smtClean="0">
                        <a:solidFill>
                          <a:schemeClr val="lt1"/>
                        </a:solidFill>
                        <a:latin typeface="Franklin Gothic Book" pitchFamily="34" charset="0"/>
                        <a:ea typeface="+mn-ea"/>
                        <a:cs typeface="+mn-cs"/>
                      </a:endParaRPr>
                    </a:p>
                  </a:txBody>
                  <a:tcPr/>
                </a:tc>
                <a:tc>
                  <a:txBody>
                    <a:bodyPr/>
                    <a:lstStyle/>
                    <a:p>
                      <a:r>
                        <a:rPr lang="en-GB" sz="5000" dirty="0" smtClean="0">
                          <a:latin typeface="Franklin Gothic Book" pitchFamily="34" charset="0"/>
                        </a:rPr>
                        <a:t>457</a:t>
                      </a:r>
                      <a:endParaRPr lang="en-IE" sz="5000" dirty="0">
                        <a:latin typeface="Franklin Gothic Book" pitchFamily="34" charset="0"/>
                      </a:endParaRPr>
                    </a:p>
                  </a:txBody>
                  <a:tcPr/>
                </a:tc>
                <a:tc>
                  <a:txBody>
                    <a:bodyPr/>
                    <a:lstStyle/>
                    <a:p>
                      <a:r>
                        <a:rPr lang="en-GB" sz="5000" dirty="0" smtClean="0">
                          <a:latin typeface="Franklin Gothic Book" pitchFamily="34" charset="0"/>
                        </a:rPr>
                        <a:t>6</a:t>
                      </a:r>
                      <a:endParaRPr lang="en-IE" sz="5000" dirty="0">
                        <a:latin typeface="Franklin Gothic Book" pitchFamily="34" charset="0"/>
                      </a:endParaRPr>
                    </a:p>
                  </a:txBody>
                  <a:tcPr/>
                </a:tc>
              </a:tr>
              <a:tr h="730096">
                <a:tc>
                  <a:txBody>
                    <a:bodyPr/>
                    <a:lstStyle/>
                    <a:p>
                      <a:r>
                        <a:rPr lang="en-GB" sz="5000" b="0" kern="1200" dirty="0" smtClean="0">
                          <a:solidFill>
                            <a:schemeClr val="lt1"/>
                          </a:solidFill>
                          <a:latin typeface="Franklin Gothic Book" pitchFamily="34" charset="0"/>
                          <a:ea typeface="+mn-ea"/>
                          <a:cs typeface="+mn-cs"/>
                        </a:rPr>
                        <a:t>Killarney Town Council</a:t>
                      </a:r>
                      <a:endParaRPr lang="en-IE" sz="5000" b="0" kern="1200" dirty="0" smtClean="0">
                        <a:solidFill>
                          <a:schemeClr val="lt1"/>
                        </a:solidFill>
                        <a:latin typeface="Franklin Gothic Book" pitchFamily="34" charset="0"/>
                        <a:ea typeface="+mn-ea"/>
                        <a:cs typeface="+mn-cs"/>
                      </a:endParaRPr>
                    </a:p>
                  </a:txBody>
                  <a:tcPr/>
                </a:tc>
                <a:tc>
                  <a:txBody>
                    <a:bodyPr/>
                    <a:lstStyle/>
                    <a:p>
                      <a:r>
                        <a:rPr lang="en-GB" sz="5000" dirty="0" smtClean="0">
                          <a:latin typeface="Franklin Gothic Book" pitchFamily="34" charset="0"/>
                        </a:rPr>
                        <a:t>335</a:t>
                      </a:r>
                      <a:endParaRPr lang="en-IE" sz="5000" dirty="0">
                        <a:latin typeface="Franklin Gothic Book" pitchFamily="34" charset="0"/>
                      </a:endParaRPr>
                    </a:p>
                  </a:txBody>
                  <a:tcPr/>
                </a:tc>
                <a:tc>
                  <a:txBody>
                    <a:bodyPr/>
                    <a:lstStyle/>
                    <a:p>
                      <a:r>
                        <a:rPr lang="en-GB" sz="5000" dirty="0" smtClean="0">
                          <a:latin typeface="Franklin Gothic Book" pitchFamily="34" charset="0"/>
                        </a:rPr>
                        <a:t>35</a:t>
                      </a:r>
                      <a:endParaRPr lang="en-IE" sz="5000" dirty="0">
                        <a:latin typeface="Franklin Gothic Book" pitchFamily="34" charset="0"/>
                      </a:endParaRPr>
                    </a:p>
                  </a:txBody>
                  <a:tcPr/>
                </a:tc>
              </a:tr>
              <a:tr h="730096">
                <a:tc>
                  <a:txBody>
                    <a:bodyPr/>
                    <a:lstStyle/>
                    <a:p>
                      <a:r>
                        <a:rPr lang="en-GB" sz="5000" b="0" kern="1200" dirty="0" smtClean="0">
                          <a:solidFill>
                            <a:schemeClr val="lt1"/>
                          </a:solidFill>
                          <a:latin typeface="Franklin Gothic Book" pitchFamily="34" charset="0"/>
                          <a:ea typeface="+mn-ea"/>
                          <a:cs typeface="+mn-cs"/>
                        </a:rPr>
                        <a:t>Leitrim County Council</a:t>
                      </a:r>
                      <a:endParaRPr lang="en-IE" sz="5000" b="0" kern="1200" dirty="0" smtClean="0">
                        <a:solidFill>
                          <a:schemeClr val="lt1"/>
                        </a:solidFill>
                        <a:latin typeface="Franklin Gothic Book" pitchFamily="34" charset="0"/>
                        <a:ea typeface="+mn-ea"/>
                        <a:cs typeface="+mn-cs"/>
                      </a:endParaRPr>
                    </a:p>
                  </a:txBody>
                  <a:tcPr/>
                </a:tc>
                <a:tc>
                  <a:txBody>
                    <a:bodyPr/>
                    <a:lstStyle/>
                    <a:p>
                      <a:r>
                        <a:rPr lang="en-GB" sz="5000" dirty="0" smtClean="0">
                          <a:latin typeface="Franklin Gothic Book" pitchFamily="34" charset="0"/>
                        </a:rPr>
                        <a:t>136</a:t>
                      </a:r>
                      <a:endParaRPr lang="en-IE" sz="5000" dirty="0">
                        <a:latin typeface="Franklin Gothic Book" pitchFamily="34" charset="0"/>
                      </a:endParaRPr>
                    </a:p>
                  </a:txBody>
                  <a:tcPr/>
                </a:tc>
                <a:tc>
                  <a:txBody>
                    <a:bodyPr/>
                    <a:lstStyle/>
                    <a:p>
                      <a:r>
                        <a:rPr lang="en-GB" sz="5000" dirty="0" smtClean="0">
                          <a:latin typeface="Franklin Gothic Book" pitchFamily="34" charset="0"/>
                        </a:rPr>
                        <a:t>5</a:t>
                      </a:r>
                      <a:endParaRPr lang="en-IE" sz="5000" dirty="0">
                        <a:latin typeface="Franklin Gothic Book" pitchFamily="34" charset="0"/>
                      </a:endParaRPr>
                    </a:p>
                  </a:txBody>
                  <a:tcPr/>
                </a:tc>
              </a:tr>
              <a:tr h="730096">
                <a:tc>
                  <a:txBody>
                    <a:bodyPr/>
                    <a:lstStyle/>
                    <a:p>
                      <a:r>
                        <a:rPr lang="en-GB" sz="5000" b="0" kern="1200" dirty="0" smtClean="0">
                          <a:solidFill>
                            <a:schemeClr val="lt1"/>
                          </a:solidFill>
                          <a:latin typeface="Franklin Gothic Book" pitchFamily="34" charset="0"/>
                          <a:ea typeface="+mn-ea"/>
                          <a:cs typeface="+mn-cs"/>
                        </a:rPr>
                        <a:t>Meath County Council</a:t>
                      </a:r>
                      <a:endParaRPr lang="en-IE" sz="5000" b="0" kern="1200" dirty="0" smtClean="0">
                        <a:solidFill>
                          <a:schemeClr val="lt1"/>
                        </a:solidFill>
                        <a:latin typeface="Franklin Gothic Book" pitchFamily="34" charset="0"/>
                        <a:ea typeface="+mn-ea"/>
                        <a:cs typeface="+mn-cs"/>
                      </a:endParaRPr>
                    </a:p>
                  </a:txBody>
                  <a:tcPr/>
                </a:tc>
                <a:tc>
                  <a:txBody>
                    <a:bodyPr/>
                    <a:lstStyle/>
                    <a:p>
                      <a:r>
                        <a:rPr lang="en-GB" sz="5000" dirty="0" smtClean="0">
                          <a:latin typeface="Franklin Gothic Book" pitchFamily="34" charset="0"/>
                        </a:rPr>
                        <a:t>376</a:t>
                      </a:r>
                      <a:endParaRPr lang="en-IE" sz="5000" dirty="0">
                        <a:latin typeface="Franklin Gothic Book" pitchFamily="34" charset="0"/>
                      </a:endParaRPr>
                    </a:p>
                  </a:txBody>
                  <a:tcPr/>
                </a:tc>
                <a:tc>
                  <a:txBody>
                    <a:bodyPr/>
                    <a:lstStyle/>
                    <a:p>
                      <a:r>
                        <a:rPr lang="en-GB" sz="5000" dirty="0" smtClean="0">
                          <a:latin typeface="Franklin Gothic Book" pitchFamily="34" charset="0"/>
                        </a:rPr>
                        <a:t>9</a:t>
                      </a:r>
                      <a:endParaRPr lang="en-IE" sz="5000" dirty="0">
                        <a:latin typeface="Franklin Gothic Book" pitchFamily="34" charset="0"/>
                      </a:endParaRPr>
                    </a:p>
                  </a:txBody>
                  <a:tcPr/>
                </a:tc>
              </a:tr>
              <a:tr h="730096">
                <a:tc>
                  <a:txBody>
                    <a:bodyPr/>
                    <a:lstStyle/>
                    <a:p>
                      <a:r>
                        <a:rPr lang="en-GB" sz="5000" b="0" kern="1200" dirty="0" smtClean="0">
                          <a:solidFill>
                            <a:schemeClr val="lt1"/>
                          </a:solidFill>
                          <a:latin typeface="Franklin Gothic Book" pitchFamily="34" charset="0"/>
                          <a:ea typeface="+mn-ea"/>
                          <a:cs typeface="+mn-cs"/>
                        </a:rPr>
                        <a:t>Sligo Borough Council</a:t>
                      </a:r>
                      <a:endParaRPr lang="en-IE" sz="5000" b="0" kern="1200" dirty="0" smtClean="0">
                        <a:solidFill>
                          <a:schemeClr val="lt1"/>
                        </a:solidFill>
                        <a:latin typeface="Franklin Gothic Book" pitchFamily="34" charset="0"/>
                        <a:ea typeface="+mn-ea"/>
                        <a:cs typeface="+mn-cs"/>
                      </a:endParaRPr>
                    </a:p>
                  </a:txBody>
                  <a:tcPr/>
                </a:tc>
                <a:tc>
                  <a:txBody>
                    <a:bodyPr/>
                    <a:lstStyle/>
                    <a:p>
                      <a:r>
                        <a:rPr lang="en-GB" sz="5000" dirty="0" smtClean="0">
                          <a:latin typeface="Franklin Gothic Book" pitchFamily="34" charset="0"/>
                        </a:rPr>
                        <a:t>48</a:t>
                      </a:r>
                      <a:endParaRPr lang="en-IE" sz="5000" dirty="0">
                        <a:latin typeface="Franklin Gothic Book" pitchFamily="34" charset="0"/>
                      </a:endParaRPr>
                    </a:p>
                  </a:txBody>
                  <a:tcPr/>
                </a:tc>
                <a:tc>
                  <a:txBody>
                    <a:bodyPr/>
                    <a:lstStyle/>
                    <a:p>
                      <a:r>
                        <a:rPr lang="en-GB" sz="5000" dirty="0" smtClean="0">
                          <a:latin typeface="Franklin Gothic Book" pitchFamily="34" charset="0"/>
                        </a:rPr>
                        <a:t>1</a:t>
                      </a:r>
                      <a:endParaRPr lang="en-IE" sz="5000" dirty="0">
                        <a:latin typeface="Franklin Gothic Book" pitchFamily="34" charset="0"/>
                      </a:endParaRPr>
                    </a:p>
                  </a:txBody>
                  <a:tcPr/>
                </a:tc>
              </a:tr>
              <a:tr h="730096">
                <a:tc>
                  <a:txBody>
                    <a:bodyPr/>
                    <a:lstStyle/>
                    <a:p>
                      <a:r>
                        <a:rPr lang="en-GB" sz="5000" b="0" kern="1200" dirty="0" smtClean="0">
                          <a:solidFill>
                            <a:schemeClr val="lt1"/>
                          </a:solidFill>
                          <a:latin typeface="Franklin Gothic Book" pitchFamily="34" charset="0"/>
                          <a:ea typeface="+mn-ea"/>
                          <a:cs typeface="+mn-cs"/>
                        </a:rPr>
                        <a:t>Sligo County Council</a:t>
                      </a:r>
                      <a:endParaRPr lang="en-IE" sz="5000" b="0" kern="1200" dirty="0" smtClean="0">
                        <a:solidFill>
                          <a:schemeClr val="lt1"/>
                        </a:solidFill>
                        <a:latin typeface="Franklin Gothic Book" pitchFamily="34" charset="0"/>
                        <a:ea typeface="+mn-ea"/>
                        <a:cs typeface="+mn-cs"/>
                      </a:endParaRPr>
                    </a:p>
                  </a:txBody>
                  <a:tcPr/>
                </a:tc>
                <a:tc>
                  <a:txBody>
                    <a:bodyPr/>
                    <a:lstStyle/>
                    <a:p>
                      <a:r>
                        <a:rPr lang="en-GB" sz="5000" dirty="0" smtClean="0">
                          <a:latin typeface="Franklin Gothic Book" pitchFamily="34" charset="0"/>
                        </a:rPr>
                        <a:t>100</a:t>
                      </a:r>
                      <a:endParaRPr lang="en-IE" sz="5000" dirty="0">
                        <a:latin typeface="Franklin Gothic Book" pitchFamily="34" charset="0"/>
                      </a:endParaRPr>
                    </a:p>
                  </a:txBody>
                  <a:tcPr/>
                </a:tc>
                <a:tc>
                  <a:txBody>
                    <a:bodyPr/>
                    <a:lstStyle/>
                    <a:p>
                      <a:r>
                        <a:rPr lang="en-GB" sz="5000" dirty="0" smtClean="0">
                          <a:latin typeface="Franklin Gothic Book" pitchFamily="34" charset="0"/>
                        </a:rPr>
                        <a:t>5</a:t>
                      </a:r>
                      <a:endParaRPr lang="en-IE" sz="5000" dirty="0">
                        <a:latin typeface="Franklin Gothic Book" pitchFamily="34" charset="0"/>
                      </a:endParaRPr>
                    </a:p>
                  </a:txBody>
                  <a:tcPr/>
                </a:tc>
              </a:tr>
              <a:tr h="730096">
                <a:tc>
                  <a:txBody>
                    <a:bodyPr/>
                    <a:lstStyle/>
                    <a:p>
                      <a:r>
                        <a:rPr lang="en-GB" sz="5000" b="0" kern="1200" dirty="0" smtClean="0">
                          <a:solidFill>
                            <a:schemeClr val="lt1"/>
                          </a:solidFill>
                          <a:latin typeface="Franklin Gothic Book" pitchFamily="34" charset="0"/>
                          <a:ea typeface="+mn-ea"/>
                          <a:cs typeface="+mn-cs"/>
                        </a:rPr>
                        <a:t>Tralee Town Council </a:t>
                      </a:r>
                      <a:endParaRPr lang="en-IE" sz="5000" b="0" kern="1200" dirty="0" smtClean="0">
                        <a:solidFill>
                          <a:schemeClr val="lt1"/>
                        </a:solidFill>
                        <a:latin typeface="Franklin Gothic Book" pitchFamily="34" charset="0"/>
                        <a:ea typeface="+mn-ea"/>
                        <a:cs typeface="+mn-cs"/>
                      </a:endParaRPr>
                    </a:p>
                  </a:txBody>
                  <a:tcPr/>
                </a:tc>
                <a:tc>
                  <a:txBody>
                    <a:bodyPr/>
                    <a:lstStyle/>
                    <a:p>
                      <a:r>
                        <a:rPr lang="en-GB" sz="5000" dirty="0" smtClean="0">
                          <a:latin typeface="Franklin Gothic Book" pitchFamily="34" charset="0"/>
                        </a:rPr>
                        <a:t>190</a:t>
                      </a:r>
                      <a:endParaRPr lang="en-IE" sz="5000" dirty="0">
                        <a:latin typeface="Franklin Gothic Book" pitchFamily="34" charset="0"/>
                      </a:endParaRPr>
                    </a:p>
                  </a:txBody>
                  <a:tcPr/>
                </a:tc>
                <a:tc>
                  <a:txBody>
                    <a:bodyPr/>
                    <a:lstStyle/>
                    <a:p>
                      <a:r>
                        <a:rPr lang="en-GB" sz="5000" dirty="0" smtClean="0">
                          <a:latin typeface="Franklin Gothic Book" pitchFamily="34" charset="0"/>
                        </a:rPr>
                        <a:t>93</a:t>
                      </a:r>
                      <a:endParaRPr lang="en-IE" sz="5000" dirty="0">
                        <a:latin typeface="Franklin Gothic Book" pitchFamily="34" charset="0"/>
                      </a:endParaRPr>
                    </a:p>
                  </a:txBody>
                  <a:tcPr/>
                </a:tc>
              </a:tr>
              <a:tr h="730096">
                <a:tc>
                  <a:txBody>
                    <a:bodyPr/>
                    <a:lstStyle/>
                    <a:p>
                      <a:r>
                        <a:rPr lang="en-GB" sz="5000" b="0" kern="1200" dirty="0" smtClean="0">
                          <a:solidFill>
                            <a:schemeClr val="lt1"/>
                          </a:solidFill>
                          <a:latin typeface="Franklin Gothic Book" pitchFamily="34" charset="0"/>
                          <a:ea typeface="+mn-ea"/>
                          <a:cs typeface="+mn-cs"/>
                        </a:rPr>
                        <a:t>Wicklow County Council</a:t>
                      </a:r>
                      <a:endParaRPr lang="en-IE" sz="5000" b="0" kern="1200" dirty="0" smtClean="0">
                        <a:solidFill>
                          <a:schemeClr val="lt1"/>
                        </a:solidFill>
                        <a:latin typeface="Franklin Gothic Book" pitchFamily="34" charset="0"/>
                        <a:ea typeface="+mn-ea"/>
                        <a:cs typeface="+mn-cs"/>
                      </a:endParaRPr>
                    </a:p>
                  </a:txBody>
                  <a:tcPr/>
                </a:tc>
                <a:tc>
                  <a:txBody>
                    <a:bodyPr/>
                    <a:lstStyle/>
                    <a:p>
                      <a:r>
                        <a:rPr lang="en-GB" sz="5000" dirty="0" smtClean="0">
                          <a:latin typeface="Franklin Gothic Book" pitchFamily="34" charset="0"/>
                        </a:rPr>
                        <a:t>2,374</a:t>
                      </a:r>
                      <a:endParaRPr lang="en-IE" sz="5000" dirty="0">
                        <a:latin typeface="Franklin Gothic Book" pitchFamily="34" charset="0"/>
                      </a:endParaRPr>
                    </a:p>
                  </a:txBody>
                  <a:tcPr/>
                </a:tc>
                <a:tc>
                  <a:txBody>
                    <a:bodyPr/>
                    <a:lstStyle/>
                    <a:p>
                      <a:r>
                        <a:rPr lang="en-GB" sz="5000" dirty="0" smtClean="0">
                          <a:latin typeface="Franklin Gothic Book" pitchFamily="34" charset="0"/>
                        </a:rPr>
                        <a:t>47</a:t>
                      </a:r>
                      <a:endParaRPr lang="en-IE" sz="5000" dirty="0">
                        <a:latin typeface="Franklin Gothic Book" pitchFamily="34" charset="0"/>
                      </a:endParaRPr>
                    </a:p>
                  </a:txBody>
                  <a:tcPr/>
                </a:tc>
              </a:tr>
              <a:tr h="730096">
                <a:tc>
                  <a:txBody>
                    <a:bodyPr/>
                    <a:lstStyle/>
                    <a:p>
                      <a:r>
                        <a:rPr lang="en-GB" sz="5000" b="1" kern="1200" dirty="0" smtClean="0">
                          <a:solidFill>
                            <a:schemeClr val="lt1"/>
                          </a:solidFill>
                          <a:latin typeface="Franklin Gothic Book" pitchFamily="34" charset="0"/>
                          <a:ea typeface="+mn-ea"/>
                          <a:cs typeface="+mn-cs"/>
                        </a:rPr>
                        <a:t>Total</a:t>
                      </a:r>
                      <a:endParaRPr lang="en-IE" sz="5000" b="1" kern="1200" dirty="0" smtClean="0">
                        <a:solidFill>
                          <a:schemeClr val="lt1"/>
                        </a:solidFill>
                        <a:latin typeface="Franklin Gothic Book" pitchFamily="34" charset="0"/>
                        <a:ea typeface="+mn-ea"/>
                        <a:cs typeface="+mn-cs"/>
                      </a:endParaRPr>
                    </a:p>
                  </a:txBody>
                  <a:tcPr/>
                </a:tc>
                <a:tc>
                  <a:txBody>
                    <a:bodyPr/>
                    <a:lstStyle/>
                    <a:p>
                      <a:r>
                        <a:rPr lang="en-GB" sz="5000" b="1" dirty="0" smtClean="0">
                          <a:latin typeface="Franklin Gothic Book" pitchFamily="34" charset="0"/>
                        </a:rPr>
                        <a:t>10,096</a:t>
                      </a:r>
                      <a:endParaRPr lang="en-IE" sz="5000" b="1" dirty="0">
                        <a:latin typeface="Franklin Gothic Book" pitchFamily="34" charset="0"/>
                      </a:endParaRPr>
                    </a:p>
                  </a:txBody>
                  <a:tcPr/>
                </a:tc>
                <a:tc>
                  <a:txBody>
                    <a:bodyPr/>
                    <a:lstStyle/>
                    <a:p>
                      <a:r>
                        <a:rPr lang="en-GB" sz="5000" b="1" dirty="0" smtClean="0">
                          <a:latin typeface="Franklin Gothic Book" pitchFamily="34" charset="0"/>
                        </a:rPr>
                        <a:t>627</a:t>
                      </a:r>
                      <a:endParaRPr lang="en-IE" sz="5000" b="1" dirty="0">
                        <a:latin typeface="Franklin Gothic Book" pitchFamily="34" charset="0"/>
                      </a:endParaRPr>
                    </a:p>
                  </a:txBody>
                  <a:tcPr/>
                </a:tc>
              </a:tr>
            </a:tbl>
          </a:graphicData>
        </a:graphic>
      </p:graphicFrame>
      <p:sp>
        <p:nvSpPr>
          <p:cNvPr id="13319" name="TextBox 11"/>
          <p:cNvSpPr txBox="1">
            <a:spLocks noChangeArrowheads="1"/>
          </p:cNvSpPr>
          <p:nvPr/>
        </p:nvSpPr>
        <p:spPr bwMode="auto">
          <a:xfrm>
            <a:off x="9001125" y="27619325"/>
            <a:ext cx="13970000" cy="862013"/>
          </a:xfrm>
          <a:prstGeom prst="rect">
            <a:avLst/>
          </a:prstGeom>
          <a:noFill/>
          <a:ln w="9525">
            <a:noFill/>
            <a:miter lim="800000"/>
            <a:headEnd/>
            <a:tailEnd/>
          </a:ln>
        </p:spPr>
        <p:txBody>
          <a:bodyPr>
            <a:spAutoFit/>
          </a:bodyPr>
          <a:lstStyle/>
          <a:p>
            <a:r>
              <a:rPr lang="en-GB" sz="5000" b="1">
                <a:latin typeface="Franklin Gothic Book"/>
              </a:rPr>
              <a:t>Summary  of Local Authority radon measurements</a:t>
            </a:r>
            <a:endParaRPr lang="en-IE" sz="5000" b="1">
              <a:latin typeface="Franklin Gothic Book"/>
            </a:endParaRPr>
          </a:p>
        </p:txBody>
      </p:sp>
      <p:pic>
        <p:nvPicPr>
          <p:cNvPr id="13320" name="Picture 3" descr="S:\Radon and Measurement\Radon Advice\Images maps and graphs\RPIIlogo_2.jpg"/>
          <p:cNvPicPr>
            <a:picLocks noChangeAspect="1" noChangeArrowheads="1"/>
          </p:cNvPicPr>
          <p:nvPr/>
        </p:nvPicPr>
        <p:blipFill>
          <a:blip r:embed="rId2"/>
          <a:srcRect/>
          <a:stretch>
            <a:fillRect/>
          </a:stretch>
        </p:blipFill>
        <p:spPr bwMode="auto">
          <a:xfrm>
            <a:off x="21531263" y="48501300"/>
            <a:ext cx="10648950" cy="2357438"/>
          </a:xfrm>
          <a:prstGeom prst="rect">
            <a:avLst/>
          </a:prstGeom>
          <a:noFill/>
          <a:ln w="9525">
            <a:noFill/>
            <a:miter lim="800000"/>
            <a:headEnd/>
            <a:tailEnd/>
          </a:ln>
        </p:spPr>
      </p:pic>
      <p:sp>
        <p:nvSpPr>
          <p:cNvPr id="13321" name="TextBox 17"/>
          <p:cNvSpPr txBox="1">
            <a:spLocks noChangeArrowheads="1"/>
          </p:cNvSpPr>
          <p:nvPr/>
        </p:nvSpPr>
        <p:spPr bwMode="auto">
          <a:xfrm>
            <a:off x="1296988" y="41805225"/>
            <a:ext cx="29954537" cy="3632200"/>
          </a:xfrm>
          <a:prstGeom prst="rect">
            <a:avLst/>
          </a:prstGeom>
          <a:solidFill>
            <a:schemeClr val="bg1"/>
          </a:solidFill>
          <a:ln w="9525">
            <a:solidFill>
              <a:srgbClr val="FF0000"/>
            </a:solidFill>
            <a:miter lim="800000"/>
            <a:headEnd/>
            <a:tailEnd/>
          </a:ln>
        </p:spPr>
        <p:txBody>
          <a:bodyPr>
            <a:spAutoFit/>
          </a:bodyPr>
          <a:lstStyle/>
          <a:p>
            <a:r>
              <a:rPr lang="en-GB" sz="5000" b="1">
                <a:latin typeface="Franklin Gothic Book"/>
              </a:rPr>
              <a:t>4. Conclusions</a:t>
            </a:r>
          </a:p>
          <a:p>
            <a:r>
              <a:rPr lang="en-GB" sz="4500">
                <a:latin typeface="Franklin Gothic Book"/>
              </a:rPr>
              <a:t>To date, 10,096 Local Authority Homes have been measured for radon.  This work has resulted in the identification of 627 homes above the Reference Level of 200 Bq/m</a:t>
            </a:r>
            <a:r>
              <a:rPr lang="en-GB" sz="4500" baseline="30000">
                <a:latin typeface="Franklin Gothic Book"/>
              </a:rPr>
              <a:t>3</a:t>
            </a:r>
            <a:r>
              <a:rPr lang="en-GB" sz="4500">
                <a:latin typeface="Franklin Gothic Book"/>
              </a:rPr>
              <a:t>.   Remediation of these homes is either in progress or complete.  This dataset of Local Authority measurements is an important bank of information which improves our knowledge of the radon risk nationally.  In addition, this work will have significantly reduced the radiation dose to Local Authority tenants.</a:t>
            </a:r>
            <a:endParaRPr lang="en-IE" sz="4500">
              <a:latin typeface="Franklin Gothic Book"/>
            </a:endParaRPr>
          </a:p>
        </p:txBody>
      </p:sp>
      <p:pic>
        <p:nvPicPr>
          <p:cNvPr id="13322" name="Picture 2"/>
          <p:cNvPicPr>
            <a:picLocks noChangeAspect="1" noChangeArrowheads="1"/>
          </p:cNvPicPr>
          <p:nvPr/>
        </p:nvPicPr>
        <p:blipFill>
          <a:blip r:embed="rId3"/>
          <a:srcRect/>
          <a:stretch>
            <a:fillRect/>
          </a:stretch>
        </p:blipFill>
        <p:spPr bwMode="auto">
          <a:xfrm>
            <a:off x="936625" y="47998063"/>
            <a:ext cx="1955800" cy="2776537"/>
          </a:xfrm>
          <a:prstGeom prst="rect">
            <a:avLst/>
          </a:prstGeom>
          <a:noFill/>
          <a:ln w="9525">
            <a:noFill/>
            <a:miter lim="800000"/>
            <a:headEnd/>
            <a:tailEnd/>
          </a:ln>
        </p:spPr>
      </p:pic>
      <p:sp>
        <p:nvSpPr>
          <p:cNvPr id="13323" name="TextBox 16"/>
          <p:cNvSpPr txBox="1">
            <a:spLocks noChangeArrowheads="1"/>
          </p:cNvSpPr>
          <p:nvPr/>
        </p:nvSpPr>
        <p:spPr bwMode="auto">
          <a:xfrm>
            <a:off x="3384550" y="49941163"/>
            <a:ext cx="7632700" cy="785812"/>
          </a:xfrm>
          <a:prstGeom prst="rect">
            <a:avLst/>
          </a:prstGeom>
          <a:noFill/>
          <a:ln w="9525">
            <a:noFill/>
            <a:miter lim="800000"/>
            <a:headEnd/>
            <a:tailEnd/>
          </a:ln>
        </p:spPr>
        <p:txBody>
          <a:bodyPr>
            <a:spAutoFit/>
          </a:bodyPr>
          <a:lstStyle/>
          <a:p>
            <a:r>
              <a:rPr lang="en-GB" sz="4500">
                <a:latin typeface="Franklin Gothic Book"/>
              </a:rPr>
              <a:t>Email: slong@rpii.ie</a:t>
            </a:r>
            <a:endParaRPr lang="en-IE" sz="4500">
              <a:latin typeface="Franklin Gothic Book"/>
            </a:endParaRPr>
          </a:p>
        </p:txBody>
      </p:sp>
      <p:sp>
        <p:nvSpPr>
          <p:cNvPr id="13324" name="TextBox 20"/>
          <p:cNvSpPr txBox="1">
            <a:spLocks noChangeArrowheads="1"/>
          </p:cNvSpPr>
          <p:nvPr/>
        </p:nvSpPr>
        <p:spPr bwMode="auto">
          <a:xfrm>
            <a:off x="1439863" y="46558200"/>
            <a:ext cx="29883100" cy="1246188"/>
          </a:xfrm>
          <a:prstGeom prst="rect">
            <a:avLst/>
          </a:prstGeom>
          <a:solidFill>
            <a:schemeClr val="bg1"/>
          </a:solidFill>
          <a:ln w="9525">
            <a:solidFill>
              <a:srgbClr val="FF0000"/>
            </a:solidFill>
            <a:miter lim="800000"/>
            <a:headEnd/>
            <a:tailEnd/>
          </a:ln>
        </p:spPr>
        <p:txBody>
          <a:bodyPr>
            <a:spAutoFit/>
          </a:bodyPr>
          <a:lstStyle/>
          <a:p>
            <a:r>
              <a:rPr lang="en-GB" sz="4000" b="1">
                <a:latin typeface="Franklin Gothic Book"/>
              </a:rPr>
              <a:t>References</a:t>
            </a:r>
          </a:p>
          <a:p>
            <a:r>
              <a:rPr lang="en-GB" sz="3500">
                <a:latin typeface="Franklin Gothic Book"/>
              </a:rPr>
              <a:t>1. RPII, 2009.  </a:t>
            </a:r>
            <a:r>
              <a:rPr lang="en-US" sz="3500">
                <a:latin typeface="Franklin Gothic Book"/>
              </a:rPr>
              <a:t>Guidance notes to Local Authorities on </a:t>
            </a:r>
            <a:r>
              <a:rPr lang="en-IE" sz="3500">
                <a:latin typeface="Franklin Gothic Book"/>
              </a:rPr>
              <a:t>implementing a radon measurement programme. Dublin: Radiological Protection Institute of Ireland.</a:t>
            </a:r>
          </a:p>
        </p:txBody>
      </p:sp>
      <p:pic>
        <p:nvPicPr>
          <p:cNvPr id="13325" name="Picture 2" descr="RadonMap reduced copy"/>
          <p:cNvPicPr>
            <a:picLocks noChangeAspect="1" noChangeArrowheads="1"/>
          </p:cNvPicPr>
          <p:nvPr/>
        </p:nvPicPr>
        <p:blipFill>
          <a:blip r:embed="rId4"/>
          <a:srcRect/>
          <a:stretch>
            <a:fillRect/>
          </a:stretch>
        </p:blipFill>
        <p:spPr bwMode="auto">
          <a:xfrm>
            <a:off x="19154775" y="15594013"/>
            <a:ext cx="9194800" cy="10761662"/>
          </a:xfrm>
          <a:prstGeom prst="rect">
            <a:avLst/>
          </a:prstGeom>
          <a:noFill/>
          <a:ln w="9525">
            <a:solidFill>
              <a:srgbClr val="FF0000"/>
            </a:solidFill>
            <a:miter lim="800000"/>
            <a:headEnd/>
            <a:tailEnd/>
          </a:ln>
        </p:spPr>
      </p:pic>
      <p:sp>
        <p:nvSpPr>
          <p:cNvPr id="13326" name="TextBox 15"/>
          <p:cNvSpPr txBox="1">
            <a:spLocks noChangeArrowheads="1"/>
          </p:cNvSpPr>
          <p:nvPr/>
        </p:nvSpPr>
        <p:spPr bwMode="auto">
          <a:xfrm>
            <a:off x="19802475" y="12930188"/>
            <a:ext cx="8424863" cy="1630362"/>
          </a:xfrm>
          <a:prstGeom prst="rect">
            <a:avLst/>
          </a:prstGeom>
          <a:noFill/>
          <a:ln w="9525">
            <a:noFill/>
            <a:miter lim="800000"/>
            <a:headEnd/>
            <a:tailEnd/>
          </a:ln>
        </p:spPr>
        <p:txBody>
          <a:bodyPr>
            <a:spAutoFit/>
          </a:bodyPr>
          <a:lstStyle/>
          <a:p>
            <a:r>
              <a:rPr lang="en-GB" sz="5000" b="1">
                <a:latin typeface="Franklin Gothic Book"/>
              </a:rPr>
              <a:t>Radon risk map of Ireland indicating High Risk Areas</a:t>
            </a:r>
            <a:endParaRPr lang="en-IE" sz="5000" b="1">
              <a:latin typeface="Franklin Gothic Book"/>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988</TotalTime>
  <Words>363</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1</vt:i4>
      </vt:variant>
    </vt:vector>
  </HeadingPairs>
  <TitlesOfParts>
    <vt:vector size="5" baseType="lpstr">
      <vt:lpstr>Calibri</vt:lpstr>
      <vt:lpstr>Arial</vt:lpstr>
      <vt:lpstr>Franklin Gothic Book</vt:lpstr>
      <vt:lpstr>Office Theme</vt:lpstr>
      <vt:lpstr>Slide 1</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dc:creator>
  <cp:lastModifiedBy>Yenifer Garcia</cp:lastModifiedBy>
  <cp:revision>128</cp:revision>
  <dcterms:created xsi:type="dcterms:W3CDTF">2012-02-20T12:21:51Z</dcterms:created>
  <dcterms:modified xsi:type="dcterms:W3CDTF">2012-05-01T08:57:39Z</dcterms:modified>
</cp:coreProperties>
</file>