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00228-FEC5-471B-8C2A-23F46FA2279B}" type="datetimeFigureOut">
              <a:rPr lang="en-GB" smtClean="0"/>
              <a:t>22/06/2012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B8DC-B02B-4586-9D55-0C68188EEC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95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EB054-9386-47E6-9ECA-6EDAF84B79B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EB054-9386-47E6-9ECA-6EDAF84B79B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EB054-9386-47E6-9ECA-6EDAF84B79B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533400"/>
            <a:ext cx="4572000" cy="1296143"/>
          </a:xfrm>
        </p:spPr>
        <p:txBody>
          <a:bodyPr/>
          <a:lstStyle/>
          <a:p>
            <a:pPr algn="l"/>
            <a:r>
              <a:rPr lang="en-GB" dirty="0" smtClean="0"/>
              <a:t>C.T.R. Wilson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1725960"/>
            <a:ext cx="3632448" cy="2007840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 smtClean="0"/>
              <a:t>The inventor of the cloud chamber, who made particle physics </a:t>
            </a:r>
            <a:r>
              <a:rPr lang="en-GB" dirty="0" err="1" smtClean="0"/>
              <a:t>visualizable</a:t>
            </a:r>
            <a:endParaRPr lang="en-GB" dirty="0"/>
          </a:p>
        </p:txBody>
      </p:sp>
      <p:pic>
        <p:nvPicPr>
          <p:cNvPr id="4" name="Picture 3" descr="CTR_portrait_nob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60" y="914400"/>
            <a:ext cx="3336230" cy="46748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558924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Portrait, Nobel Biography, 1927.</a:t>
            </a:r>
            <a:endParaRPr lang="en-GB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4365104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Lecture by Jim Jamieson</a:t>
            </a:r>
          </a:p>
          <a:p>
            <a:r>
              <a:rPr lang="en-GB" sz="2000" dirty="0" smtClean="0"/>
              <a:t>of the</a:t>
            </a:r>
          </a:p>
          <a:p>
            <a:r>
              <a:rPr lang="en-GB" sz="2000" dirty="0" smtClean="0"/>
              <a:t>Scottish Schools Education Research Centre (SSERC)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4767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Acknowledgement - Main sources of information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3568" y="764704"/>
          <a:ext cx="7632848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656184"/>
                <a:gridCol w="532859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Date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Author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Source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1896-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CTR Wilson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 scientific papers, Proceedings of the Royal</a:t>
                      </a:r>
                      <a:r>
                        <a:rPr lang="en-GB" sz="1400" baseline="0" dirty="0" smtClean="0"/>
                        <a:t> Society, A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1927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CTR Wilson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Nobel Lectures, Physics, 1922-1941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1960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PMS </a:t>
                      </a:r>
                      <a:r>
                        <a:rPr lang="en-GB" sz="1400" dirty="0" err="1" smtClean="0"/>
                        <a:t>Blackett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Charles Thomson Rees Wilson 1869-1959, Biographical Memoires of Fellows of the Royal Society, Vol. 6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1960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CTR Wilson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Reminiscences of my early years, Notes and Records of the Royal Society of London, Vol. 14, No. 2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1954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CTR Wilson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Ben Nevis sixty years ago, Weather, 9, 309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1954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 Paton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Ben Nevis Observatory 1883-1904, Weather, 9, 291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2004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 Roy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weathermen of Ben Nevis 1893-1904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1894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Extracts from</a:t>
                      </a:r>
                      <a:r>
                        <a:rPr lang="en-GB" sz="1400" baseline="0" dirty="0" smtClean="0"/>
                        <a:t> the log book of the Ben Nevis Observatory, 7</a:t>
                      </a:r>
                      <a:r>
                        <a:rPr lang="en-GB" sz="1400" baseline="30000" dirty="0" smtClean="0"/>
                        <a:t>th</a:t>
                      </a:r>
                      <a:r>
                        <a:rPr lang="en-GB" sz="1400" baseline="0" dirty="0" smtClean="0"/>
                        <a:t>-22</a:t>
                      </a:r>
                      <a:r>
                        <a:rPr lang="en-GB" sz="1400" baseline="30000" dirty="0" smtClean="0"/>
                        <a:t>nd</a:t>
                      </a:r>
                      <a:r>
                        <a:rPr lang="en-GB" sz="1400" baseline="0" dirty="0" smtClean="0"/>
                        <a:t> Sept. 1984, Edinburgh Meteorological Office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1997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 </a:t>
                      </a:r>
                      <a:r>
                        <a:rPr lang="en-GB" sz="1400" dirty="0" err="1" smtClean="0"/>
                        <a:t>Galison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Image and Logic – a Material</a:t>
                      </a:r>
                      <a:r>
                        <a:rPr lang="en-GB" sz="1400" baseline="0" dirty="0" smtClean="0"/>
                        <a:t> Culture of Microphysics, University of Chicago Press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2011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 Harrison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cloud chamber and CTR Wilson’s legacy to atmospheric science, Royal Meteorological Society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2004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 Leone, N </a:t>
                      </a:r>
                      <a:r>
                        <a:rPr lang="en-GB" sz="1400" dirty="0" err="1" smtClean="0"/>
                        <a:t>Robotti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note on the Wilson cloud chamber, Eur. J. Phys. 25 (2004), 781-791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2026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99592" y="1124744"/>
          <a:ext cx="672040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268796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Illustration</a:t>
                      </a:r>
                      <a:r>
                        <a:rPr lang="en-GB" baseline="0" dirty="0" smtClean="0"/>
                        <a:t> source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Slides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Nobel Lectures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1, 16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Gregor</a:t>
                      </a:r>
                      <a:r>
                        <a:rPr lang="en-GB" dirty="0" smtClean="0"/>
                        <a:t> Steele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2, 3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University of Manchester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University of Cambridge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4, 30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Royal Society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8, 25-29, 31, 32, 34-38, 43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Alex Gillespie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Edinburgh Meteorological Office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10, 11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Graeme Paterson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 smtClean="0"/>
                        <a:t>Image and Logic</a:t>
                      </a:r>
                      <a:r>
                        <a:rPr lang="en-GB" dirty="0" smtClean="0"/>
                        <a:t>, Peter </a:t>
                      </a:r>
                      <a:r>
                        <a:rPr lang="en-GB" dirty="0" err="1" smtClean="0"/>
                        <a:t>Galison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13, 14, 33, 39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Cambridge Philosophical</a:t>
                      </a:r>
                      <a:r>
                        <a:rPr lang="en-GB" baseline="0" dirty="0" smtClean="0"/>
                        <a:t> Society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i="1" dirty="0" smtClean="0"/>
                        <a:t>A study of splashes</a:t>
                      </a:r>
                      <a:r>
                        <a:rPr lang="en-GB" dirty="0" smtClean="0"/>
                        <a:t>, A M Worthington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23, 24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Institut</a:t>
                      </a:r>
                      <a:r>
                        <a:rPr lang="en-GB" dirty="0" smtClean="0"/>
                        <a:t> International de Physique Solvay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Scottish Mountaineering Club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322</Words>
  <Application>Microsoft Office PowerPoint</Application>
  <PresentationFormat>On-screen Show (4:3)</PresentationFormat>
  <Paragraphs>75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C.T.R. Wilson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C.T.R. Wilson</dc:title>
  <dc:creator>staff</dc:creator>
  <cp:lastModifiedBy>User</cp:lastModifiedBy>
  <cp:revision>2</cp:revision>
  <dcterms:created xsi:type="dcterms:W3CDTF">2006-08-16T00:00:00Z</dcterms:created>
  <dcterms:modified xsi:type="dcterms:W3CDTF">2012-06-22T14:27:53Z</dcterms:modified>
</cp:coreProperties>
</file>